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58" r:id="rId4"/>
    <p:sldId id="261" r:id="rId5"/>
    <p:sldId id="264" r:id="rId6"/>
    <p:sldId id="263" r:id="rId7"/>
    <p:sldId id="267" r:id="rId8"/>
    <p:sldId id="279" r:id="rId9"/>
    <p:sldId id="260" r:id="rId10"/>
    <p:sldId id="291" r:id="rId11"/>
    <p:sldId id="290" r:id="rId12"/>
    <p:sldId id="283" r:id="rId13"/>
    <p:sldId id="280" r:id="rId14"/>
    <p:sldId id="285" r:id="rId15"/>
    <p:sldId id="292" r:id="rId16"/>
    <p:sldId id="288" r:id="rId17"/>
    <p:sldId id="293" r:id="rId18"/>
    <p:sldId id="281" r:id="rId19"/>
    <p:sldId id="287" r:id="rId20"/>
    <p:sldId id="294" r:id="rId21"/>
    <p:sldId id="266" r:id="rId22"/>
    <p:sldId id="295" r:id="rId23"/>
    <p:sldId id="276" r:id="rId24"/>
    <p:sldId id="282" r:id="rId25"/>
    <p:sldId id="277" r:id="rId26"/>
    <p:sldId id="296" r:id="rId27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Monarhija – oblik vladavine u državama u kojima su poglavari osobe koje po pravilu postaju nasljeđem i doživotno obnašaju svoju funkciju.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9960CB8A-31B0-4F9C-A683-E405EF00D4AE}">
      <dgm:prSet custT="1"/>
      <dgm:spPr/>
      <dgm:t>
        <a:bodyPr/>
        <a:lstStyle/>
        <a:p>
          <a:r>
            <a:rPr lang="hr-HR" sz="2400" dirty="0"/>
            <a:t>Njihovi potomci postaju nasljednici.</a:t>
          </a:r>
          <a:endParaRPr lang="en-US" sz="2400" dirty="0"/>
        </a:p>
      </dgm:t>
    </dgm:pt>
    <dgm:pt modelId="{E31572B5-3D26-4EEC-B44B-BE928459B0E5}" type="parTrans" cxnId="{739B4BA4-3713-49BA-814D-0AC89BEB03A0}">
      <dgm:prSet/>
      <dgm:spPr/>
    </dgm:pt>
    <dgm:pt modelId="{4FCD73D5-4D4A-4021-8E78-29CFAC96088C}" type="sibTrans" cxnId="{739B4BA4-3713-49BA-814D-0AC89BEB03A0}">
      <dgm:prSet/>
      <dgm:spPr/>
    </dgm:pt>
    <dgm:pt modelId="{AD8DB7AD-F142-4E29-AD33-C6235C77CE64}">
      <dgm:prSet custT="1"/>
      <dgm:spPr/>
      <dgm:t>
        <a:bodyPr/>
        <a:lstStyle/>
        <a:p>
          <a:r>
            <a:rPr lang="hr-HR" sz="2400" dirty="0"/>
            <a:t>Monarsi su knezovi, vojvode, kraljevi, </a:t>
          </a:r>
          <a:r>
            <a:rPr lang="hr-HR" sz="2400" dirty="0" err="1" smtClean="0"/>
            <a:t>carevi..</a:t>
          </a:r>
          <a:r>
            <a:rPr lang="hr-HR" sz="2400" dirty="0" smtClean="0"/>
            <a:t>.</a:t>
          </a:r>
          <a:endParaRPr lang="en-US" sz="2400" dirty="0"/>
        </a:p>
      </dgm:t>
    </dgm:pt>
    <dgm:pt modelId="{E6D30231-E2AC-4469-B795-C9A5540A651C}" type="parTrans" cxnId="{309AFC30-3CA8-4982-A9CE-E0BD6D0F3A7B}">
      <dgm:prSet/>
      <dgm:spPr/>
    </dgm:pt>
    <dgm:pt modelId="{8B214985-2249-44DF-99D4-085FDA7DAF02}" type="sibTrans" cxnId="{309AFC30-3CA8-4982-A9CE-E0BD6D0F3A7B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FE905D-1934-4A05-BEEE-E19621D703E2}" type="pres">
      <dgm:prSet presAssocID="{B3A67B5C-D29E-41C0-A8DE-11E0B0CBA32E}" presName="spacer" presStyleCnt="0"/>
      <dgm:spPr/>
    </dgm:pt>
    <dgm:pt modelId="{BC94362A-BBCD-476B-8889-EAF7278F5006}" type="pres">
      <dgm:prSet presAssocID="{9960CB8A-31B0-4F9C-A683-E405EF00D4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3BFE98-1EC5-4053-BF3D-9FF136521C5E}" type="pres">
      <dgm:prSet presAssocID="{4FCD73D5-4D4A-4021-8E78-29CFAC96088C}" presName="spacer" presStyleCnt="0"/>
      <dgm:spPr/>
    </dgm:pt>
    <dgm:pt modelId="{4174622C-C417-4DAC-823E-313856718F65}" type="pres">
      <dgm:prSet presAssocID="{AD8DB7AD-F142-4E29-AD33-C6235C77CE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990E07A-FEEC-4361-9281-4B7295D9EC6B}" type="presOf" srcId="{9960CB8A-31B0-4F9C-A683-E405EF00D4AE}" destId="{BC94362A-BBCD-476B-8889-EAF7278F5006}" srcOrd="0" destOrd="0" presId="urn:microsoft.com/office/officeart/2005/8/layout/vList2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DA84A8FC-9D60-4FFF-8983-9A814932CB62}" type="presOf" srcId="{AD8DB7AD-F142-4E29-AD33-C6235C77CE64}" destId="{4174622C-C417-4DAC-823E-313856718F65}" srcOrd="0" destOrd="0" presId="urn:microsoft.com/office/officeart/2005/8/layout/vList2"/>
    <dgm:cxn modelId="{739B4BA4-3713-49BA-814D-0AC89BEB03A0}" srcId="{73935FAD-C8A1-479A-8104-077E9CAEBC49}" destId="{9960CB8A-31B0-4F9C-A683-E405EF00D4AE}" srcOrd="1" destOrd="0" parTransId="{E31572B5-3D26-4EEC-B44B-BE928459B0E5}" sibTransId="{4FCD73D5-4D4A-4021-8E78-29CFAC96088C}"/>
    <dgm:cxn modelId="{309AFC30-3CA8-4982-A9CE-E0BD6D0F3A7B}" srcId="{73935FAD-C8A1-479A-8104-077E9CAEBC49}" destId="{AD8DB7AD-F142-4E29-AD33-C6235C77CE64}" srcOrd="2" destOrd="0" parTransId="{E6D30231-E2AC-4469-B795-C9A5540A651C}" sibTransId="{8B214985-2249-44DF-99D4-085FDA7DAF02}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648FB408-2F0B-493B-A261-E2975E823E35}" type="presParOf" srcId="{0E522338-E12E-4374-BF15-1737B78C4C2A}" destId="{94FE905D-1934-4A05-BEEE-E19621D703E2}" srcOrd="1" destOrd="0" presId="urn:microsoft.com/office/officeart/2005/8/layout/vList2"/>
    <dgm:cxn modelId="{E1565CA8-426E-4917-BA6A-DE1278DB970E}" type="presParOf" srcId="{0E522338-E12E-4374-BF15-1737B78C4C2A}" destId="{BC94362A-BBCD-476B-8889-EAF7278F5006}" srcOrd="2" destOrd="0" presId="urn:microsoft.com/office/officeart/2005/8/layout/vList2"/>
    <dgm:cxn modelId="{2CF855E4-F2F8-4BA3-A320-9E6E2080F7F0}" type="presParOf" srcId="{0E522338-E12E-4374-BF15-1737B78C4C2A}" destId="{763BFE98-1EC5-4053-BF3D-9FF136521C5E}" srcOrd="3" destOrd="0" presId="urn:microsoft.com/office/officeart/2005/8/layout/vList2"/>
    <dgm:cxn modelId="{3FECE710-6779-4E28-A752-EE2DD19778E8}" type="presParOf" srcId="{0E522338-E12E-4374-BF15-1737B78C4C2A}" destId="{4174622C-C417-4DAC-823E-313856718F6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3C10D9-7622-40FA-8412-84B8C2835A3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0481E526-9C8D-4AE7-9B7C-968E0F03703D}">
      <dgm:prSet/>
      <dgm:spPr/>
      <dgm:t>
        <a:bodyPr/>
        <a:lstStyle/>
        <a:p>
          <a:r>
            <a:rPr lang="hr-HR"/>
            <a:t>Uvođenje novih zakona i poreza</a:t>
          </a:r>
          <a:endParaRPr lang="en-US"/>
        </a:p>
      </dgm:t>
    </dgm:pt>
    <dgm:pt modelId="{A84DC3F7-4569-4A67-AF91-49531E29765A}" type="parTrans" cxnId="{F283CE6E-699D-4808-8D89-AA0414AA9733}">
      <dgm:prSet/>
      <dgm:spPr/>
      <dgm:t>
        <a:bodyPr/>
        <a:lstStyle/>
        <a:p>
          <a:endParaRPr lang="en-US"/>
        </a:p>
      </dgm:t>
    </dgm:pt>
    <dgm:pt modelId="{A6238356-9791-4F04-BB0F-F5552300C6A9}" type="sibTrans" cxnId="{F283CE6E-699D-4808-8D89-AA0414AA9733}">
      <dgm:prSet/>
      <dgm:spPr/>
      <dgm:t>
        <a:bodyPr/>
        <a:lstStyle/>
        <a:p>
          <a:endParaRPr lang="en-US"/>
        </a:p>
      </dgm:t>
    </dgm:pt>
    <dgm:pt modelId="{69C3F007-7E78-44C6-ABBA-C47927DBF60D}">
      <dgm:prSet/>
      <dgm:spPr/>
      <dgm:t>
        <a:bodyPr/>
        <a:lstStyle/>
        <a:p>
          <a:r>
            <a:rPr lang="hr-HR"/>
            <a:t>Sukobi i veliki građanski rat 1642. godine</a:t>
          </a:r>
          <a:endParaRPr lang="en-US"/>
        </a:p>
      </dgm:t>
    </dgm:pt>
    <dgm:pt modelId="{4565A95D-2CB4-4888-9554-9B949A68D55C}" type="parTrans" cxnId="{C8CF2318-45C1-4DF6-9250-54D815D05465}">
      <dgm:prSet/>
      <dgm:spPr/>
      <dgm:t>
        <a:bodyPr/>
        <a:lstStyle/>
        <a:p>
          <a:endParaRPr lang="en-US"/>
        </a:p>
      </dgm:t>
    </dgm:pt>
    <dgm:pt modelId="{35B0F665-4E8F-441C-B80F-07A599716A09}" type="sibTrans" cxnId="{C8CF2318-45C1-4DF6-9250-54D815D05465}">
      <dgm:prSet/>
      <dgm:spPr/>
      <dgm:t>
        <a:bodyPr/>
        <a:lstStyle/>
        <a:p>
          <a:endParaRPr lang="en-US"/>
        </a:p>
      </dgm:t>
    </dgm:pt>
    <dgm:pt modelId="{DE9982EA-808F-47E4-9869-38BB68AB3916}">
      <dgm:prSet/>
      <dgm:spPr/>
      <dgm:t>
        <a:bodyPr/>
        <a:lstStyle/>
        <a:p>
          <a:r>
            <a:rPr lang="hr-HR"/>
            <a:t>Oliver Cromwell predvodio parlamentarnu vojsku</a:t>
          </a:r>
          <a:endParaRPr lang="en-US"/>
        </a:p>
      </dgm:t>
    </dgm:pt>
    <dgm:pt modelId="{B9D6C41B-D067-47F7-863D-044710199A89}" type="parTrans" cxnId="{51316CE7-A954-4488-8EBB-46EA836D7FE2}">
      <dgm:prSet/>
      <dgm:spPr/>
      <dgm:t>
        <a:bodyPr/>
        <a:lstStyle/>
        <a:p>
          <a:endParaRPr lang="en-US"/>
        </a:p>
      </dgm:t>
    </dgm:pt>
    <dgm:pt modelId="{622C88D0-AB17-4D56-823E-4862E2FA70D3}" type="sibTrans" cxnId="{51316CE7-A954-4488-8EBB-46EA836D7FE2}">
      <dgm:prSet/>
      <dgm:spPr/>
      <dgm:t>
        <a:bodyPr/>
        <a:lstStyle/>
        <a:p>
          <a:endParaRPr lang="en-US"/>
        </a:p>
      </dgm:t>
    </dgm:pt>
    <dgm:pt modelId="{1B9BD094-8AB1-4AA9-94F9-C8904DC81B77}">
      <dgm:prSet/>
      <dgm:spPr/>
      <dgm:t>
        <a:bodyPr/>
        <a:lstStyle/>
        <a:p>
          <a:r>
            <a:rPr lang="hr-HR"/>
            <a:t>Pobjeda parlamentarne vojske, uhićenje i pogubljenje kralja</a:t>
          </a:r>
          <a:endParaRPr lang="en-US"/>
        </a:p>
      </dgm:t>
    </dgm:pt>
    <dgm:pt modelId="{BF0B02E6-AAFE-46A1-BD6D-B703BF88A0DF}" type="parTrans" cxnId="{76C72D6B-A1EF-4F60-B1D2-3EC3F486194E}">
      <dgm:prSet/>
      <dgm:spPr/>
      <dgm:t>
        <a:bodyPr/>
        <a:lstStyle/>
        <a:p>
          <a:endParaRPr lang="en-US"/>
        </a:p>
      </dgm:t>
    </dgm:pt>
    <dgm:pt modelId="{E1D9D1AB-C682-40EC-A66E-9D777227FD5C}" type="sibTrans" cxnId="{76C72D6B-A1EF-4F60-B1D2-3EC3F486194E}">
      <dgm:prSet/>
      <dgm:spPr/>
      <dgm:t>
        <a:bodyPr/>
        <a:lstStyle/>
        <a:p>
          <a:endParaRPr lang="en-US"/>
        </a:p>
      </dgm:t>
    </dgm:pt>
    <dgm:pt modelId="{D74C0AF9-662B-4363-8A1A-1616CBB5061E}">
      <dgm:prSet/>
      <dgm:spPr/>
      <dgm:t>
        <a:bodyPr/>
        <a:lstStyle/>
        <a:p>
          <a:r>
            <a:rPr lang="hr-HR"/>
            <a:t>Ukidanje monarhije, Engleska postala republika</a:t>
          </a:r>
          <a:endParaRPr lang="en-US"/>
        </a:p>
      </dgm:t>
    </dgm:pt>
    <dgm:pt modelId="{3B7B9C35-3218-490D-96C3-D268FED480CA}" type="parTrans" cxnId="{60E4A567-E40F-4D49-828C-F7B40C93DDE7}">
      <dgm:prSet/>
      <dgm:spPr/>
      <dgm:t>
        <a:bodyPr/>
        <a:lstStyle/>
        <a:p>
          <a:endParaRPr lang="en-US"/>
        </a:p>
      </dgm:t>
    </dgm:pt>
    <dgm:pt modelId="{B269C500-1240-493C-87DC-9986DAA79462}" type="sibTrans" cxnId="{60E4A567-E40F-4D49-828C-F7B40C93DDE7}">
      <dgm:prSet/>
      <dgm:spPr/>
      <dgm:t>
        <a:bodyPr/>
        <a:lstStyle/>
        <a:p>
          <a:endParaRPr lang="en-US"/>
        </a:p>
      </dgm:t>
    </dgm:pt>
    <dgm:pt modelId="{A02FF946-8D04-4C9B-A604-FCA6A86F7DDD}" type="pres">
      <dgm:prSet presAssocID="{0E3C10D9-7622-40FA-8412-84B8C2835A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5E37F2C-8243-402B-BF98-47EEA243A62F}" type="pres">
      <dgm:prSet presAssocID="{0481E526-9C8D-4AE7-9B7C-968E0F03703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C4666C-ACC9-4828-9637-9829BF8C0845}" type="pres">
      <dgm:prSet presAssocID="{A6238356-9791-4F04-BB0F-F5552300C6A9}" presName="sibTrans" presStyleLbl="sibTrans1D1" presStyleIdx="0" presStyleCnt="4"/>
      <dgm:spPr/>
      <dgm:t>
        <a:bodyPr/>
        <a:lstStyle/>
        <a:p>
          <a:endParaRPr lang="hr-HR"/>
        </a:p>
      </dgm:t>
    </dgm:pt>
    <dgm:pt modelId="{DAF5D269-6B35-4D98-8248-13AFD0262A04}" type="pres">
      <dgm:prSet presAssocID="{A6238356-9791-4F04-BB0F-F5552300C6A9}" presName="connectorText" presStyleLbl="sibTrans1D1" presStyleIdx="0" presStyleCnt="4"/>
      <dgm:spPr/>
      <dgm:t>
        <a:bodyPr/>
        <a:lstStyle/>
        <a:p>
          <a:endParaRPr lang="hr-HR"/>
        </a:p>
      </dgm:t>
    </dgm:pt>
    <dgm:pt modelId="{3B3AE104-7DA0-452A-B67E-375632DF2C88}" type="pres">
      <dgm:prSet presAssocID="{69C3F007-7E78-44C6-ABBA-C47927DBF6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45B8ED-3F07-474F-A0F7-4BB7FA9F1DEE}" type="pres">
      <dgm:prSet presAssocID="{35B0F665-4E8F-441C-B80F-07A599716A09}" presName="sibTrans" presStyleLbl="sibTrans1D1" presStyleIdx="1" presStyleCnt="4"/>
      <dgm:spPr/>
      <dgm:t>
        <a:bodyPr/>
        <a:lstStyle/>
        <a:p>
          <a:endParaRPr lang="hr-HR"/>
        </a:p>
      </dgm:t>
    </dgm:pt>
    <dgm:pt modelId="{7FEDC03C-302C-4722-B4F4-E15F15388C82}" type="pres">
      <dgm:prSet presAssocID="{35B0F665-4E8F-441C-B80F-07A599716A09}" presName="connectorText" presStyleLbl="sibTrans1D1" presStyleIdx="1" presStyleCnt="4"/>
      <dgm:spPr/>
      <dgm:t>
        <a:bodyPr/>
        <a:lstStyle/>
        <a:p>
          <a:endParaRPr lang="hr-HR"/>
        </a:p>
      </dgm:t>
    </dgm:pt>
    <dgm:pt modelId="{2F8243BC-F459-4C51-9437-8B930A3C6805}" type="pres">
      <dgm:prSet presAssocID="{DE9982EA-808F-47E4-9869-38BB68AB39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14536B-79FA-42C6-8462-99EE6886B0A0}" type="pres">
      <dgm:prSet presAssocID="{622C88D0-AB17-4D56-823E-4862E2FA70D3}" presName="sibTrans" presStyleLbl="sibTrans1D1" presStyleIdx="2" presStyleCnt="4"/>
      <dgm:spPr/>
      <dgm:t>
        <a:bodyPr/>
        <a:lstStyle/>
        <a:p>
          <a:endParaRPr lang="hr-HR"/>
        </a:p>
      </dgm:t>
    </dgm:pt>
    <dgm:pt modelId="{3D827CE8-FE19-4393-A86A-8B4437B0A5BA}" type="pres">
      <dgm:prSet presAssocID="{622C88D0-AB17-4D56-823E-4862E2FA70D3}" presName="connectorText" presStyleLbl="sibTrans1D1" presStyleIdx="2" presStyleCnt="4"/>
      <dgm:spPr/>
      <dgm:t>
        <a:bodyPr/>
        <a:lstStyle/>
        <a:p>
          <a:endParaRPr lang="hr-HR"/>
        </a:p>
      </dgm:t>
    </dgm:pt>
    <dgm:pt modelId="{34687142-F31D-4574-A80E-35A727E23889}" type="pres">
      <dgm:prSet presAssocID="{1B9BD094-8AB1-4AA9-94F9-C8904DC81B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CC5C4C-1DD3-4D80-9527-E33957306B18}" type="pres">
      <dgm:prSet presAssocID="{E1D9D1AB-C682-40EC-A66E-9D777227FD5C}" presName="sibTrans" presStyleLbl="sibTrans1D1" presStyleIdx="3" presStyleCnt="4"/>
      <dgm:spPr/>
      <dgm:t>
        <a:bodyPr/>
        <a:lstStyle/>
        <a:p>
          <a:endParaRPr lang="hr-HR"/>
        </a:p>
      </dgm:t>
    </dgm:pt>
    <dgm:pt modelId="{261601D5-7CCF-4E5F-ADAE-6B33B342C1F7}" type="pres">
      <dgm:prSet presAssocID="{E1D9D1AB-C682-40EC-A66E-9D777227FD5C}" presName="connectorText" presStyleLbl="sibTrans1D1" presStyleIdx="3" presStyleCnt="4"/>
      <dgm:spPr/>
      <dgm:t>
        <a:bodyPr/>
        <a:lstStyle/>
        <a:p>
          <a:endParaRPr lang="hr-HR"/>
        </a:p>
      </dgm:t>
    </dgm:pt>
    <dgm:pt modelId="{02403CA3-AB34-4881-9C9E-B8B316D437BB}" type="pres">
      <dgm:prSet presAssocID="{D74C0AF9-662B-4363-8A1A-1616CBB506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D2194C8-D5AB-4C44-B4FE-0533D3B0637F}" type="presOf" srcId="{35B0F665-4E8F-441C-B80F-07A599716A09}" destId="{7FEDC03C-302C-4722-B4F4-E15F15388C82}" srcOrd="1" destOrd="0" presId="urn:microsoft.com/office/officeart/2016/7/layout/RepeatingBendingProcessNew"/>
    <dgm:cxn modelId="{76C72D6B-A1EF-4F60-B1D2-3EC3F486194E}" srcId="{0E3C10D9-7622-40FA-8412-84B8C2835A37}" destId="{1B9BD094-8AB1-4AA9-94F9-C8904DC81B77}" srcOrd="3" destOrd="0" parTransId="{BF0B02E6-AAFE-46A1-BD6D-B703BF88A0DF}" sibTransId="{E1D9D1AB-C682-40EC-A66E-9D777227FD5C}"/>
    <dgm:cxn modelId="{771ABEC7-CF8C-495D-AFE3-DFD17050BE55}" type="presOf" srcId="{D74C0AF9-662B-4363-8A1A-1616CBB5061E}" destId="{02403CA3-AB34-4881-9C9E-B8B316D437BB}" srcOrd="0" destOrd="0" presId="urn:microsoft.com/office/officeart/2016/7/layout/RepeatingBendingProcessNew"/>
    <dgm:cxn modelId="{C8CF2318-45C1-4DF6-9250-54D815D05465}" srcId="{0E3C10D9-7622-40FA-8412-84B8C2835A37}" destId="{69C3F007-7E78-44C6-ABBA-C47927DBF60D}" srcOrd="1" destOrd="0" parTransId="{4565A95D-2CB4-4888-9554-9B949A68D55C}" sibTransId="{35B0F665-4E8F-441C-B80F-07A599716A09}"/>
    <dgm:cxn modelId="{51316CE7-A954-4488-8EBB-46EA836D7FE2}" srcId="{0E3C10D9-7622-40FA-8412-84B8C2835A37}" destId="{DE9982EA-808F-47E4-9869-38BB68AB3916}" srcOrd="2" destOrd="0" parTransId="{B9D6C41B-D067-47F7-863D-044710199A89}" sibTransId="{622C88D0-AB17-4D56-823E-4862E2FA70D3}"/>
    <dgm:cxn modelId="{534409BF-034F-47ED-B0F5-D497884B7A6E}" type="presOf" srcId="{DE9982EA-808F-47E4-9869-38BB68AB3916}" destId="{2F8243BC-F459-4C51-9437-8B930A3C6805}" srcOrd="0" destOrd="0" presId="urn:microsoft.com/office/officeart/2016/7/layout/RepeatingBendingProcessNew"/>
    <dgm:cxn modelId="{75A8FD2C-8AEC-4DFD-B0CB-BA56C1835AFF}" type="presOf" srcId="{A6238356-9791-4F04-BB0F-F5552300C6A9}" destId="{DAF5D269-6B35-4D98-8248-13AFD0262A04}" srcOrd="1" destOrd="0" presId="urn:microsoft.com/office/officeart/2016/7/layout/RepeatingBendingProcessNew"/>
    <dgm:cxn modelId="{F630A929-A4B2-43E1-AE88-02DE1F888C33}" type="presOf" srcId="{1B9BD094-8AB1-4AA9-94F9-C8904DC81B77}" destId="{34687142-F31D-4574-A80E-35A727E23889}" srcOrd="0" destOrd="0" presId="urn:microsoft.com/office/officeart/2016/7/layout/RepeatingBendingProcessNew"/>
    <dgm:cxn modelId="{60E4A567-E40F-4D49-828C-F7B40C93DDE7}" srcId="{0E3C10D9-7622-40FA-8412-84B8C2835A37}" destId="{D74C0AF9-662B-4363-8A1A-1616CBB5061E}" srcOrd="4" destOrd="0" parTransId="{3B7B9C35-3218-490D-96C3-D268FED480CA}" sibTransId="{B269C500-1240-493C-87DC-9986DAA79462}"/>
    <dgm:cxn modelId="{588289E1-FB05-4DD3-A060-6E91695811D5}" type="presOf" srcId="{622C88D0-AB17-4D56-823E-4862E2FA70D3}" destId="{7C14536B-79FA-42C6-8462-99EE6886B0A0}" srcOrd="0" destOrd="0" presId="urn:microsoft.com/office/officeart/2016/7/layout/RepeatingBendingProcessNew"/>
    <dgm:cxn modelId="{BE4BC600-245D-4187-A1F6-E4F7DC5F9C3A}" type="presOf" srcId="{A6238356-9791-4F04-BB0F-F5552300C6A9}" destId="{A1C4666C-ACC9-4828-9637-9829BF8C0845}" srcOrd="0" destOrd="0" presId="urn:microsoft.com/office/officeart/2016/7/layout/RepeatingBendingProcessNew"/>
    <dgm:cxn modelId="{91F980AF-34E2-40AD-A60F-20B93CFDBC5E}" type="presOf" srcId="{E1D9D1AB-C682-40EC-A66E-9D777227FD5C}" destId="{5FCC5C4C-1DD3-4D80-9527-E33957306B18}" srcOrd="0" destOrd="0" presId="urn:microsoft.com/office/officeart/2016/7/layout/RepeatingBendingProcessNew"/>
    <dgm:cxn modelId="{5C64D334-65B2-4452-869D-85A3CD4D6E87}" type="presOf" srcId="{622C88D0-AB17-4D56-823E-4862E2FA70D3}" destId="{3D827CE8-FE19-4393-A86A-8B4437B0A5BA}" srcOrd="1" destOrd="0" presId="urn:microsoft.com/office/officeart/2016/7/layout/RepeatingBendingProcessNew"/>
    <dgm:cxn modelId="{B6E24BFD-4333-4DF7-ADF8-8C8EF7158373}" type="presOf" srcId="{E1D9D1AB-C682-40EC-A66E-9D777227FD5C}" destId="{261601D5-7CCF-4E5F-ADAE-6B33B342C1F7}" srcOrd="1" destOrd="0" presId="urn:microsoft.com/office/officeart/2016/7/layout/RepeatingBendingProcessNew"/>
    <dgm:cxn modelId="{9133E763-C517-432E-8C3A-589C70337E06}" type="presOf" srcId="{0E3C10D9-7622-40FA-8412-84B8C2835A37}" destId="{A02FF946-8D04-4C9B-A604-FCA6A86F7DDD}" srcOrd="0" destOrd="0" presId="urn:microsoft.com/office/officeart/2016/7/layout/RepeatingBendingProcessNew"/>
    <dgm:cxn modelId="{07EA9F16-E6C2-4D6F-B620-3CAC8AD4927D}" type="presOf" srcId="{0481E526-9C8D-4AE7-9B7C-968E0F03703D}" destId="{D5E37F2C-8243-402B-BF98-47EEA243A62F}" srcOrd="0" destOrd="0" presId="urn:microsoft.com/office/officeart/2016/7/layout/RepeatingBendingProcessNew"/>
    <dgm:cxn modelId="{F283CE6E-699D-4808-8D89-AA0414AA9733}" srcId="{0E3C10D9-7622-40FA-8412-84B8C2835A37}" destId="{0481E526-9C8D-4AE7-9B7C-968E0F03703D}" srcOrd="0" destOrd="0" parTransId="{A84DC3F7-4569-4A67-AF91-49531E29765A}" sibTransId="{A6238356-9791-4F04-BB0F-F5552300C6A9}"/>
    <dgm:cxn modelId="{14722486-D28E-4233-BFB9-1F1299636F74}" type="presOf" srcId="{69C3F007-7E78-44C6-ABBA-C47927DBF60D}" destId="{3B3AE104-7DA0-452A-B67E-375632DF2C88}" srcOrd="0" destOrd="0" presId="urn:microsoft.com/office/officeart/2016/7/layout/RepeatingBendingProcessNew"/>
    <dgm:cxn modelId="{CDCF09F0-3864-43D4-8B23-E9E86F0E9005}" type="presOf" srcId="{35B0F665-4E8F-441C-B80F-07A599716A09}" destId="{D145B8ED-3F07-474F-A0F7-4BB7FA9F1DEE}" srcOrd="0" destOrd="0" presId="urn:microsoft.com/office/officeart/2016/7/layout/RepeatingBendingProcessNew"/>
    <dgm:cxn modelId="{D1D0B95F-9D21-43B9-A812-A6257325F2F8}" type="presParOf" srcId="{A02FF946-8D04-4C9B-A604-FCA6A86F7DDD}" destId="{D5E37F2C-8243-402B-BF98-47EEA243A62F}" srcOrd="0" destOrd="0" presId="urn:microsoft.com/office/officeart/2016/7/layout/RepeatingBendingProcessNew"/>
    <dgm:cxn modelId="{5F4704DF-4F47-44F0-9595-25746A95665F}" type="presParOf" srcId="{A02FF946-8D04-4C9B-A604-FCA6A86F7DDD}" destId="{A1C4666C-ACC9-4828-9637-9829BF8C0845}" srcOrd="1" destOrd="0" presId="urn:microsoft.com/office/officeart/2016/7/layout/RepeatingBendingProcessNew"/>
    <dgm:cxn modelId="{AB92D55D-7443-472F-A78A-F09DCCA1599D}" type="presParOf" srcId="{A1C4666C-ACC9-4828-9637-9829BF8C0845}" destId="{DAF5D269-6B35-4D98-8248-13AFD0262A04}" srcOrd="0" destOrd="0" presId="urn:microsoft.com/office/officeart/2016/7/layout/RepeatingBendingProcessNew"/>
    <dgm:cxn modelId="{F9A3E2BE-07B0-4166-841A-9D217B8E682E}" type="presParOf" srcId="{A02FF946-8D04-4C9B-A604-FCA6A86F7DDD}" destId="{3B3AE104-7DA0-452A-B67E-375632DF2C88}" srcOrd="2" destOrd="0" presId="urn:microsoft.com/office/officeart/2016/7/layout/RepeatingBendingProcessNew"/>
    <dgm:cxn modelId="{012F23AB-F527-4A26-97D3-029231F8B44E}" type="presParOf" srcId="{A02FF946-8D04-4C9B-A604-FCA6A86F7DDD}" destId="{D145B8ED-3F07-474F-A0F7-4BB7FA9F1DEE}" srcOrd="3" destOrd="0" presId="urn:microsoft.com/office/officeart/2016/7/layout/RepeatingBendingProcessNew"/>
    <dgm:cxn modelId="{67201368-B127-433D-9A7E-C2616E23278A}" type="presParOf" srcId="{D145B8ED-3F07-474F-A0F7-4BB7FA9F1DEE}" destId="{7FEDC03C-302C-4722-B4F4-E15F15388C82}" srcOrd="0" destOrd="0" presId="urn:microsoft.com/office/officeart/2016/7/layout/RepeatingBendingProcessNew"/>
    <dgm:cxn modelId="{BEF84496-BDDD-4E24-928C-5F4D04B8E152}" type="presParOf" srcId="{A02FF946-8D04-4C9B-A604-FCA6A86F7DDD}" destId="{2F8243BC-F459-4C51-9437-8B930A3C6805}" srcOrd="4" destOrd="0" presId="urn:microsoft.com/office/officeart/2016/7/layout/RepeatingBendingProcessNew"/>
    <dgm:cxn modelId="{0D0EB88B-DB93-46FB-9B65-D8EA0D442C99}" type="presParOf" srcId="{A02FF946-8D04-4C9B-A604-FCA6A86F7DDD}" destId="{7C14536B-79FA-42C6-8462-99EE6886B0A0}" srcOrd="5" destOrd="0" presId="urn:microsoft.com/office/officeart/2016/7/layout/RepeatingBendingProcessNew"/>
    <dgm:cxn modelId="{A8804C6F-C550-4015-A870-22141A3328D0}" type="presParOf" srcId="{7C14536B-79FA-42C6-8462-99EE6886B0A0}" destId="{3D827CE8-FE19-4393-A86A-8B4437B0A5BA}" srcOrd="0" destOrd="0" presId="urn:microsoft.com/office/officeart/2016/7/layout/RepeatingBendingProcessNew"/>
    <dgm:cxn modelId="{741102AD-D9B9-4F6F-B6DE-64452DF0A5DE}" type="presParOf" srcId="{A02FF946-8D04-4C9B-A604-FCA6A86F7DDD}" destId="{34687142-F31D-4574-A80E-35A727E23889}" srcOrd="6" destOrd="0" presId="urn:microsoft.com/office/officeart/2016/7/layout/RepeatingBendingProcessNew"/>
    <dgm:cxn modelId="{54944716-CDD4-49CB-8C8F-11ECA3124F95}" type="presParOf" srcId="{A02FF946-8D04-4C9B-A604-FCA6A86F7DDD}" destId="{5FCC5C4C-1DD3-4D80-9527-E33957306B18}" srcOrd="7" destOrd="0" presId="urn:microsoft.com/office/officeart/2016/7/layout/RepeatingBendingProcessNew"/>
    <dgm:cxn modelId="{ADF0B862-BD55-47B5-918A-1DAB95C15098}" type="presParOf" srcId="{5FCC5C4C-1DD3-4D80-9527-E33957306B18}" destId="{261601D5-7CCF-4E5F-ADAE-6B33B342C1F7}" srcOrd="0" destOrd="0" presId="urn:microsoft.com/office/officeart/2016/7/layout/RepeatingBendingProcessNew"/>
    <dgm:cxn modelId="{3F316885-64A0-4618-924E-4D264606F58F}" type="presParOf" srcId="{A02FF946-8D04-4C9B-A604-FCA6A86F7DDD}" destId="{02403CA3-AB34-4881-9C9E-B8B316D437BB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Razdoblje nesigurno za održavanje vlasti u državi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A04C1B59-21D1-4153-8E27-242A5841DF17}">
      <dgm:prSet custT="1"/>
      <dgm:spPr/>
      <dgm:t>
        <a:bodyPr/>
        <a:lstStyle/>
        <a:p>
          <a:r>
            <a:rPr lang="hr-HR" sz="2400" dirty="0"/>
            <a:t>Vladar ojačava vlast čvršćim povezivanjem podanika za sebe</a:t>
          </a:r>
          <a:endParaRPr lang="en-US" sz="2400" dirty="0"/>
        </a:p>
      </dgm:t>
    </dgm:pt>
    <dgm:pt modelId="{03CB13AE-8041-4D70-93D9-5CD4767DE1B7}" type="parTrans" cxnId="{7CDF0269-1664-417C-8CAE-92B65013345A}">
      <dgm:prSet/>
      <dgm:spPr/>
    </dgm:pt>
    <dgm:pt modelId="{912E3689-8EAC-4391-939B-57C77919F7E0}" type="sibTrans" cxnId="{7CDF0269-1664-417C-8CAE-92B65013345A}">
      <dgm:prSet/>
      <dgm:spPr/>
    </dgm:pt>
    <dgm:pt modelId="{DB66350C-359B-479E-A425-45CEB947A156}">
      <dgm:prSet custT="1"/>
      <dgm:spPr/>
      <dgm:t>
        <a:bodyPr/>
        <a:lstStyle/>
        <a:p>
          <a:r>
            <a:rPr lang="hr-HR" sz="2400" dirty="0"/>
            <a:t>Apsolutizam – novi način vladanja državom, neograničena vlast</a:t>
          </a:r>
          <a:endParaRPr lang="en-US" sz="2400" dirty="0"/>
        </a:p>
      </dgm:t>
    </dgm:pt>
    <dgm:pt modelId="{5D226586-ACDB-4D0C-896E-DBBC2F7EF9D1}" type="parTrans" cxnId="{CDB2FA2E-317B-4557-B12C-260753F36D5E}">
      <dgm:prSet/>
      <dgm:spPr/>
    </dgm:pt>
    <dgm:pt modelId="{BBB2613E-5237-4A68-9544-E5555C39929A}" type="sibTrans" cxnId="{CDB2FA2E-317B-4557-B12C-260753F36D5E}">
      <dgm:prSet/>
      <dgm:spPr/>
    </dgm:pt>
    <dgm:pt modelId="{DCC0E200-2969-4077-91DF-518BA1A157CB}">
      <dgm:prSet custT="1"/>
      <dgm:spPr/>
      <dgm:t>
        <a:bodyPr/>
        <a:lstStyle/>
        <a:p>
          <a:r>
            <a:rPr lang="hr-HR" sz="2400" dirty="0"/>
            <a:t>Slabljenje plemstva i oduzimanje plemićkih povlastica</a:t>
          </a:r>
          <a:endParaRPr lang="en-US" sz="2400" dirty="0"/>
        </a:p>
      </dgm:t>
    </dgm:pt>
    <dgm:pt modelId="{34248FD8-E03D-4A95-9D51-6B810ADF5E08}" type="parTrans" cxnId="{2977B15C-1A1D-46D2-95A7-4679F576269A}">
      <dgm:prSet/>
      <dgm:spPr/>
    </dgm:pt>
    <dgm:pt modelId="{7206C0CC-F068-448F-B321-9C2656095EDF}" type="sibTrans" cxnId="{2977B15C-1A1D-46D2-95A7-4679F576269A}">
      <dgm:prSet/>
      <dgm:spPr/>
    </dgm:pt>
    <dgm:pt modelId="{C3450ECA-016F-444A-B5F3-E8A989663D67}">
      <dgm:prSet custT="1"/>
      <dgm:spPr/>
      <dgm:t>
        <a:bodyPr/>
        <a:lstStyle/>
        <a:p>
          <a:r>
            <a:rPr lang="hr-HR" sz="2400" dirty="0"/>
            <a:t>Apsolutistički vladari upravljali su vojskom, policijom i činovništvom</a:t>
          </a:r>
          <a:endParaRPr lang="en-US" sz="2400" dirty="0"/>
        </a:p>
      </dgm:t>
    </dgm:pt>
    <dgm:pt modelId="{1D634D33-FAE8-4772-B1C6-81F0D06D65E2}" type="parTrans" cxnId="{C2986EC1-E200-455B-B933-74950C9D4239}">
      <dgm:prSet/>
      <dgm:spPr/>
    </dgm:pt>
    <dgm:pt modelId="{6AF50B4C-EE28-4C3C-9701-74F4F4445693}" type="sibTrans" cxnId="{C2986EC1-E200-455B-B933-74950C9D4239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AEF55F-9727-4963-BDD9-FE194C74BCA4}" type="pres">
      <dgm:prSet presAssocID="{893595EF-7ADF-4BEF-AA54-B7C077A77FF5}" presName="spacer" presStyleCnt="0"/>
      <dgm:spPr/>
    </dgm:pt>
    <dgm:pt modelId="{7BC756EB-B758-4D34-B642-1E88ECE024FB}" type="pres">
      <dgm:prSet presAssocID="{A04C1B59-21D1-4153-8E27-242A5841DF1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2D40BD-5B68-4AAC-AB37-DAE3FF3E2C83}" type="pres">
      <dgm:prSet presAssocID="{912E3689-8EAC-4391-939B-57C77919F7E0}" presName="spacer" presStyleCnt="0"/>
      <dgm:spPr/>
    </dgm:pt>
    <dgm:pt modelId="{EE3899F7-25B5-4454-AB34-84DAC0AA0842}" type="pres">
      <dgm:prSet presAssocID="{DB66350C-359B-479E-A425-45CEB947A15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D5D90F-C192-4CC1-8FA5-F06EFB2948C8}" type="pres">
      <dgm:prSet presAssocID="{BBB2613E-5237-4A68-9544-E5555C39929A}" presName="spacer" presStyleCnt="0"/>
      <dgm:spPr/>
    </dgm:pt>
    <dgm:pt modelId="{351454F2-717D-4B96-99B9-75EF70281080}" type="pres">
      <dgm:prSet presAssocID="{DCC0E200-2969-4077-91DF-518BA1A157C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BD6A73-78DC-45D8-AAA8-AE934E430AD3}" type="pres">
      <dgm:prSet presAssocID="{7206C0CC-F068-448F-B321-9C2656095EDF}" presName="spacer" presStyleCnt="0"/>
      <dgm:spPr/>
    </dgm:pt>
    <dgm:pt modelId="{45DCCC44-196C-4102-A4F2-D15F12799B04}" type="pres">
      <dgm:prSet presAssocID="{C3450ECA-016F-444A-B5F3-E8A989663D6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7CDF0269-1664-417C-8CAE-92B65013345A}" srcId="{602A8B11-172F-479C-99BA-D919E6CE6854}" destId="{A04C1B59-21D1-4153-8E27-242A5841DF17}" srcOrd="1" destOrd="0" parTransId="{03CB13AE-8041-4D70-93D9-5CD4767DE1B7}" sibTransId="{912E3689-8EAC-4391-939B-57C77919F7E0}"/>
    <dgm:cxn modelId="{E2387CBE-87FB-4D2B-AC33-0815BF86D8AA}" type="presOf" srcId="{C3450ECA-016F-444A-B5F3-E8A989663D67}" destId="{45DCCC44-196C-4102-A4F2-D15F12799B04}" srcOrd="0" destOrd="0" presId="urn:microsoft.com/office/officeart/2005/8/layout/vList2"/>
    <dgm:cxn modelId="{A4743B8C-DAD1-407B-8BFE-BC9D06A069EE}" type="presOf" srcId="{A04C1B59-21D1-4153-8E27-242A5841DF17}" destId="{7BC756EB-B758-4D34-B642-1E88ECE024FB}" srcOrd="0" destOrd="0" presId="urn:microsoft.com/office/officeart/2005/8/layout/vList2"/>
    <dgm:cxn modelId="{2977B15C-1A1D-46D2-95A7-4679F576269A}" srcId="{602A8B11-172F-479C-99BA-D919E6CE6854}" destId="{DCC0E200-2969-4077-91DF-518BA1A157CB}" srcOrd="3" destOrd="0" parTransId="{34248FD8-E03D-4A95-9D51-6B810ADF5E08}" sibTransId="{7206C0CC-F068-448F-B321-9C2656095EDF}"/>
    <dgm:cxn modelId="{FDDCBC4A-F19E-4F9E-B309-CE887FB3EE36}" type="presOf" srcId="{DB66350C-359B-479E-A425-45CEB947A156}" destId="{EE3899F7-25B5-4454-AB34-84DAC0AA0842}" srcOrd="0" destOrd="0" presId="urn:microsoft.com/office/officeart/2005/8/layout/vList2"/>
    <dgm:cxn modelId="{CDB2FA2E-317B-4557-B12C-260753F36D5E}" srcId="{602A8B11-172F-479C-99BA-D919E6CE6854}" destId="{DB66350C-359B-479E-A425-45CEB947A156}" srcOrd="2" destOrd="0" parTransId="{5D226586-ACDB-4D0C-896E-DBBC2F7EF9D1}" sibTransId="{BBB2613E-5237-4A68-9544-E5555C39929A}"/>
    <dgm:cxn modelId="{9DC8CA8B-7BF9-478C-AB41-9D1BC65ABC9E}" type="presOf" srcId="{DCC0E200-2969-4077-91DF-518BA1A157CB}" destId="{351454F2-717D-4B96-99B9-75EF70281080}" srcOrd="0" destOrd="0" presId="urn:microsoft.com/office/officeart/2005/8/layout/vList2"/>
    <dgm:cxn modelId="{C2986EC1-E200-455B-B933-74950C9D4239}" srcId="{602A8B11-172F-479C-99BA-D919E6CE6854}" destId="{C3450ECA-016F-444A-B5F3-E8A989663D67}" srcOrd="4" destOrd="0" parTransId="{1D634D33-FAE8-4772-B1C6-81F0D06D65E2}" sibTransId="{6AF50B4C-EE28-4C3C-9701-74F4F4445693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FEB517E7-F94E-46E1-B3CC-BD94C41632DB}" type="presParOf" srcId="{A25BA51F-AAB5-45C8-9F20-21F75560DB15}" destId="{69AEF55F-9727-4963-BDD9-FE194C74BCA4}" srcOrd="1" destOrd="0" presId="urn:microsoft.com/office/officeart/2005/8/layout/vList2"/>
    <dgm:cxn modelId="{D0DAEC90-C974-41F0-838B-79B70103410F}" type="presParOf" srcId="{A25BA51F-AAB5-45C8-9F20-21F75560DB15}" destId="{7BC756EB-B758-4D34-B642-1E88ECE024FB}" srcOrd="2" destOrd="0" presId="urn:microsoft.com/office/officeart/2005/8/layout/vList2"/>
    <dgm:cxn modelId="{80BA0C97-E612-4B9A-8208-E098F76C8E6D}" type="presParOf" srcId="{A25BA51F-AAB5-45C8-9F20-21F75560DB15}" destId="{172D40BD-5B68-4AAC-AB37-DAE3FF3E2C83}" srcOrd="3" destOrd="0" presId="urn:microsoft.com/office/officeart/2005/8/layout/vList2"/>
    <dgm:cxn modelId="{6DA5AB5B-19FE-40F3-9DE9-3ED6FF600FE8}" type="presParOf" srcId="{A25BA51F-AAB5-45C8-9F20-21F75560DB15}" destId="{EE3899F7-25B5-4454-AB34-84DAC0AA0842}" srcOrd="4" destOrd="0" presId="urn:microsoft.com/office/officeart/2005/8/layout/vList2"/>
    <dgm:cxn modelId="{143CE3C9-926B-4ED6-8B2A-145E9DD92D71}" type="presParOf" srcId="{A25BA51F-AAB5-45C8-9F20-21F75560DB15}" destId="{57D5D90F-C192-4CC1-8FA5-F06EFB2948C8}" srcOrd="5" destOrd="0" presId="urn:microsoft.com/office/officeart/2005/8/layout/vList2"/>
    <dgm:cxn modelId="{5F1CDC62-C8C6-4A0F-8352-52A88DB87619}" type="presParOf" srcId="{A25BA51F-AAB5-45C8-9F20-21F75560DB15}" destId="{351454F2-717D-4B96-99B9-75EF70281080}" srcOrd="6" destOrd="0" presId="urn:microsoft.com/office/officeart/2005/8/layout/vList2"/>
    <dgm:cxn modelId="{DF163FDC-8F93-4BF0-AA1A-C3FE056964AB}" type="presParOf" srcId="{A25BA51F-AAB5-45C8-9F20-21F75560DB15}" destId="{E8BD6A73-78DC-45D8-AAA8-AE934E430AD3}" srcOrd="7" destOrd="0" presId="urn:microsoft.com/office/officeart/2005/8/layout/vList2"/>
    <dgm:cxn modelId="{D908D6D8-8C22-4DE4-89E0-E2D6228CCC9F}" type="presParOf" srcId="{A25BA51F-AAB5-45C8-9F20-21F75560DB15}" destId="{45DCCC44-196C-4102-A4F2-D15F12799B0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Građanstvo postaje glavni oslonac vladara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D92CA896-3F36-4EC5-8FBB-7D70EA25D322}">
      <dgm:prSet custT="1"/>
      <dgm:spPr/>
      <dgm:t>
        <a:bodyPr/>
        <a:lstStyle/>
        <a:p>
          <a:r>
            <a:rPr lang="hr-HR" sz="2400" dirty="0"/>
            <a:t>Apsolutističke monarhije </a:t>
          </a:r>
          <a:r>
            <a:rPr lang="hr-HR" sz="2400" dirty="0" smtClean="0"/>
            <a:t>zahtijevale </a:t>
          </a:r>
          <a:r>
            <a:rPr lang="hr-HR" sz="2400" dirty="0"/>
            <a:t>su uređen porezni sustav i jako gospodarstvo</a:t>
          </a:r>
          <a:endParaRPr lang="en-US" sz="2400" dirty="0"/>
        </a:p>
      </dgm:t>
    </dgm:pt>
    <dgm:pt modelId="{9A551FD8-FCB3-4309-AA41-CDDDD25A3F81}" type="parTrans" cxnId="{3C9F2E38-6341-4643-BBE3-0ED027A922A2}">
      <dgm:prSet/>
      <dgm:spPr/>
    </dgm:pt>
    <dgm:pt modelId="{E7EB77C3-7789-43A7-B2EE-6B7DB6862BCE}" type="sibTrans" cxnId="{3C9F2E38-6341-4643-BBE3-0ED027A922A2}">
      <dgm:prSet/>
      <dgm:spPr/>
    </dgm:pt>
    <dgm:pt modelId="{416CBD55-8739-48FA-A101-08C15AFFEEDA}">
      <dgm:prSet custT="1"/>
      <dgm:spPr/>
      <dgm:t>
        <a:bodyPr/>
        <a:lstStyle/>
        <a:p>
          <a:r>
            <a:rPr lang="hr-HR" sz="2400" dirty="0"/>
            <a:t>Vladari zanemarivali svoje podanike i vladali njima kao svojim vlasništvom</a:t>
          </a:r>
          <a:endParaRPr lang="en-US" sz="2400" dirty="0"/>
        </a:p>
      </dgm:t>
    </dgm:pt>
    <dgm:pt modelId="{42B8FD89-2455-4C4E-A228-EEC092873CD2}" type="parTrans" cxnId="{5522AE1F-BA6C-4B01-A288-F04FED5582B9}">
      <dgm:prSet/>
      <dgm:spPr/>
    </dgm:pt>
    <dgm:pt modelId="{E5A93F68-F13A-4C28-AAA3-14CCF3C4C749}" type="sibTrans" cxnId="{5522AE1F-BA6C-4B01-A288-F04FED5582B9}">
      <dgm:prSet/>
      <dgm:spPr/>
    </dgm:pt>
    <dgm:pt modelId="{1E607769-DFA8-46AF-8FC9-BFFC64729296}">
      <dgm:prSet custT="1"/>
      <dgm:spPr/>
      <dgm:t>
        <a:bodyPr/>
        <a:lstStyle/>
        <a:p>
          <a:r>
            <a:rPr lang="hr-HR" sz="2400" dirty="0"/>
            <a:t>Primjer ovakva vladanja bila je Francuska</a:t>
          </a:r>
          <a:endParaRPr lang="en-US" sz="2400" dirty="0"/>
        </a:p>
      </dgm:t>
    </dgm:pt>
    <dgm:pt modelId="{E55A3747-A114-4C33-9B10-A49205953A87}" type="parTrans" cxnId="{500A063A-406B-46CD-B935-BEE9334E6702}">
      <dgm:prSet/>
      <dgm:spPr/>
    </dgm:pt>
    <dgm:pt modelId="{F579234F-FE34-4153-A465-ABC5DB5A208D}" type="sibTrans" cxnId="{500A063A-406B-46CD-B935-BEE9334E6702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6C8ED5-56EA-4742-9C46-55DF031B4551}" type="pres">
      <dgm:prSet presAssocID="{8246AEB0-4939-404F-A50F-0FE7D26A3657}" presName="spacer" presStyleCnt="0"/>
      <dgm:spPr/>
    </dgm:pt>
    <dgm:pt modelId="{AFC98A00-FA15-448C-8BF5-5183060FFB77}" type="pres">
      <dgm:prSet presAssocID="{D92CA896-3F36-4EC5-8FBB-7D70EA25D3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EE0540-4CD5-471D-9E5A-F4A4D2921071}" type="pres">
      <dgm:prSet presAssocID="{E7EB77C3-7789-43A7-B2EE-6B7DB6862BCE}" presName="spacer" presStyleCnt="0"/>
      <dgm:spPr/>
    </dgm:pt>
    <dgm:pt modelId="{6BB3A715-3C6F-4B8A-A616-4C5577768FCB}" type="pres">
      <dgm:prSet presAssocID="{416CBD55-8739-48FA-A101-08C15AFFEED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9F62FF-1A87-4792-872B-C9A9C1E1DB55}" type="pres">
      <dgm:prSet presAssocID="{E5A93F68-F13A-4C28-AAA3-14CCF3C4C749}" presName="spacer" presStyleCnt="0"/>
      <dgm:spPr/>
    </dgm:pt>
    <dgm:pt modelId="{29FA31B9-B7E9-4579-85DA-0F80BD7CF027}" type="pres">
      <dgm:prSet presAssocID="{1E607769-DFA8-46AF-8FC9-BFFC647292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C9F2E38-6341-4643-BBE3-0ED027A922A2}" srcId="{22D98622-848B-4CF4-9A65-B5FB6D5B4437}" destId="{D92CA896-3F36-4EC5-8FBB-7D70EA25D322}" srcOrd="1" destOrd="0" parTransId="{9A551FD8-FCB3-4309-AA41-CDDDD25A3F81}" sibTransId="{E7EB77C3-7789-43A7-B2EE-6B7DB6862BCE}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500A063A-406B-46CD-B935-BEE9334E6702}" srcId="{22D98622-848B-4CF4-9A65-B5FB6D5B4437}" destId="{1E607769-DFA8-46AF-8FC9-BFFC64729296}" srcOrd="3" destOrd="0" parTransId="{E55A3747-A114-4C33-9B10-A49205953A87}" sibTransId="{F579234F-FE34-4153-A465-ABC5DB5A208D}"/>
    <dgm:cxn modelId="{5522AE1F-BA6C-4B01-A288-F04FED5582B9}" srcId="{22D98622-848B-4CF4-9A65-B5FB6D5B4437}" destId="{416CBD55-8739-48FA-A101-08C15AFFEEDA}" srcOrd="2" destOrd="0" parTransId="{42B8FD89-2455-4C4E-A228-EEC092873CD2}" sibTransId="{E5A93F68-F13A-4C28-AAA3-14CCF3C4C749}"/>
    <dgm:cxn modelId="{FAC6F61B-7DFF-47B5-92B1-E7605B838190}" type="presOf" srcId="{416CBD55-8739-48FA-A101-08C15AFFEEDA}" destId="{6BB3A715-3C6F-4B8A-A616-4C5577768FCB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2544DA4D-0662-4F68-B7F5-A546CADCF464}" type="presOf" srcId="{D92CA896-3F36-4EC5-8FBB-7D70EA25D322}" destId="{AFC98A00-FA15-448C-8BF5-5183060FFB77}" srcOrd="0" destOrd="0" presId="urn:microsoft.com/office/officeart/2005/8/layout/vList2"/>
    <dgm:cxn modelId="{CCE9B834-52DA-44CF-B7D6-9DE0D6F7A293}" type="presOf" srcId="{1E607769-DFA8-46AF-8FC9-BFFC64729296}" destId="{29FA31B9-B7E9-4579-85DA-0F80BD7CF027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3F691878-F72A-441D-A642-493CBA37190E}" type="presParOf" srcId="{A51E8AF6-2E77-468F-819C-8EBD86F9CF4F}" destId="{E96C8ED5-56EA-4742-9C46-55DF031B4551}" srcOrd="1" destOrd="0" presId="urn:microsoft.com/office/officeart/2005/8/layout/vList2"/>
    <dgm:cxn modelId="{536E0B86-B763-4D12-B9CE-EFECF11858A5}" type="presParOf" srcId="{A51E8AF6-2E77-468F-819C-8EBD86F9CF4F}" destId="{AFC98A00-FA15-448C-8BF5-5183060FFB77}" srcOrd="2" destOrd="0" presId="urn:microsoft.com/office/officeart/2005/8/layout/vList2"/>
    <dgm:cxn modelId="{E06EF430-A348-4A59-AABF-DC75829C7B7B}" type="presParOf" srcId="{A51E8AF6-2E77-468F-819C-8EBD86F9CF4F}" destId="{5CEE0540-4CD5-471D-9E5A-F4A4D2921071}" srcOrd="3" destOrd="0" presId="urn:microsoft.com/office/officeart/2005/8/layout/vList2"/>
    <dgm:cxn modelId="{1A703F77-1184-49E6-B428-7DF2D46C6329}" type="presParOf" srcId="{A51E8AF6-2E77-468F-819C-8EBD86F9CF4F}" destId="{6BB3A715-3C6F-4B8A-A616-4C5577768FCB}" srcOrd="4" destOrd="0" presId="urn:microsoft.com/office/officeart/2005/8/layout/vList2"/>
    <dgm:cxn modelId="{D841F1EF-9056-4646-A473-EAE24D912017}" type="presParOf" srcId="{A51E8AF6-2E77-468F-819C-8EBD86F9CF4F}" destId="{8B9F62FF-1A87-4792-872B-C9A9C1E1DB55}" srcOrd="5" destOrd="0" presId="urn:microsoft.com/office/officeart/2005/8/layout/vList2"/>
    <dgm:cxn modelId="{D7216872-2E6E-47DF-86EE-C6557046B751}" type="presParOf" srcId="{A51E8AF6-2E77-468F-819C-8EBD86F9CF4F}" destId="{29FA31B9-B7E9-4579-85DA-0F80BD7CF0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Francuski kralj Luj XIV. vlada apsolutistički 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D8037F70-6136-4F7A-904F-47A0A48E53A1}">
      <dgm:prSet custT="1"/>
      <dgm:spPr/>
      <dgm:t>
        <a:bodyPr/>
        <a:lstStyle/>
        <a:p>
          <a:r>
            <a:rPr lang="hr-HR" sz="2400" dirty="0"/>
            <a:t>Dao sagraditi raskošni barokni dvorac Versailles s dvije tisuće soba u prekrasnom perivoju</a:t>
          </a:r>
          <a:endParaRPr lang="en-US" sz="2400" dirty="0"/>
        </a:p>
      </dgm:t>
    </dgm:pt>
    <dgm:pt modelId="{C510EBBE-F0EF-4EFB-9E75-BE5992F4764C}" type="parTrans" cxnId="{0408632B-BF18-4737-8C9A-C7DA3B1391C6}">
      <dgm:prSet/>
      <dgm:spPr/>
    </dgm:pt>
    <dgm:pt modelId="{C993B936-A988-489D-93C3-DC45A5D0C462}" type="sibTrans" cxnId="{0408632B-BF18-4737-8C9A-C7DA3B1391C6}">
      <dgm:prSet/>
      <dgm:spPr/>
    </dgm:pt>
    <dgm:pt modelId="{73EBA6C4-E006-49ED-9F85-515B794E47F9}">
      <dgm:prSet custT="1"/>
      <dgm:spPr/>
      <dgm:t>
        <a:bodyPr/>
        <a:lstStyle/>
        <a:p>
          <a:r>
            <a:rPr lang="hr-HR" sz="2400" dirty="0"/>
            <a:t>Dvorske svečanosti i raskošan život obilježja vladara</a:t>
          </a:r>
          <a:endParaRPr lang="en-US" sz="2400" dirty="0"/>
        </a:p>
      </dgm:t>
    </dgm:pt>
    <dgm:pt modelId="{348C38D8-65B7-42B7-A844-6434897E7966}" type="parTrans" cxnId="{0D92B602-23DE-4917-BFD9-3F92FC20DEC2}">
      <dgm:prSet/>
      <dgm:spPr/>
    </dgm:pt>
    <dgm:pt modelId="{C074F713-271E-40B5-8F76-BF63E964C2AE}" type="sibTrans" cxnId="{0D92B602-23DE-4917-BFD9-3F92FC20DEC2}">
      <dgm:prSet/>
      <dgm:spPr/>
    </dgm:pt>
    <dgm:pt modelId="{6B073639-0D3C-4AB4-B564-CB3E70368C71}">
      <dgm:prSet custT="1"/>
      <dgm:spPr/>
      <dgm:t>
        <a:bodyPr/>
        <a:lstStyle/>
        <a:p>
          <a:r>
            <a:rPr lang="hr-HR" sz="2400" dirty="0"/>
            <a:t>„Kralj sunce” – uloga božanstva</a:t>
          </a:r>
          <a:endParaRPr lang="en-US" sz="2400" dirty="0"/>
        </a:p>
      </dgm:t>
    </dgm:pt>
    <dgm:pt modelId="{C5871495-8A32-43B4-988E-B96DD9C06B4F}" type="parTrans" cxnId="{B8868ADF-4878-471B-8031-D8D0B26D6F5F}">
      <dgm:prSet/>
      <dgm:spPr/>
    </dgm:pt>
    <dgm:pt modelId="{03549BD9-860C-4387-8C4A-2C7185066F5F}" type="sibTrans" cxnId="{B8868ADF-4878-471B-8031-D8D0B26D6F5F}">
      <dgm:prSet/>
      <dgm:spPr/>
    </dgm:pt>
    <dgm:pt modelId="{EE3D6BC3-E097-4D8B-9779-6B91915FE0AF}">
      <dgm:prSet custT="1"/>
      <dgm:spPr/>
      <dgm:t>
        <a:bodyPr/>
        <a:lstStyle/>
        <a:p>
          <a:r>
            <a:rPr lang="hr-HR" sz="2400" dirty="0"/>
            <a:t> Francuska dominantna zemlja u europskim zbivanjima</a:t>
          </a:r>
          <a:endParaRPr lang="en-US" sz="2400" dirty="0"/>
        </a:p>
      </dgm:t>
    </dgm:pt>
    <dgm:pt modelId="{D6E08092-619A-4830-9E70-891A6303B756}" type="parTrans" cxnId="{435D9263-8C19-44AE-ABB0-2C7B071D805F}">
      <dgm:prSet/>
      <dgm:spPr/>
    </dgm:pt>
    <dgm:pt modelId="{81990CAB-798E-41E4-A335-4CCDB3F35435}" type="sibTrans" cxnId="{435D9263-8C19-44AE-ABB0-2C7B071D805F}">
      <dgm:prSet/>
      <dgm:spPr/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A3A36F-8B9A-4DA2-9230-6FFA2B72FC81}" type="pres">
      <dgm:prSet presAssocID="{5C90C4A7-8CAB-4808-BAB0-AC02296B90C5}" presName="spacer" presStyleCnt="0"/>
      <dgm:spPr/>
    </dgm:pt>
    <dgm:pt modelId="{10ADB250-227A-4F5B-8C44-38F5A2261BFC}" type="pres">
      <dgm:prSet presAssocID="{D8037F70-6136-4F7A-904F-47A0A48E53A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1CE7A6-F2FA-4FA3-A13D-FF961B94AE67}" type="pres">
      <dgm:prSet presAssocID="{C993B936-A988-489D-93C3-DC45A5D0C462}" presName="spacer" presStyleCnt="0"/>
      <dgm:spPr/>
    </dgm:pt>
    <dgm:pt modelId="{25F7C826-E0A9-420A-9BD0-FA1C7E1F8813}" type="pres">
      <dgm:prSet presAssocID="{73EBA6C4-E006-49ED-9F85-515B794E47F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A6265F-5C7F-441A-B5BC-E05BA65A7B1C}" type="pres">
      <dgm:prSet presAssocID="{C074F713-271E-40B5-8F76-BF63E964C2AE}" presName="spacer" presStyleCnt="0"/>
      <dgm:spPr/>
    </dgm:pt>
    <dgm:pt modelId="{3650F58A-D013-4B22-9A08-245752831770}" type="pres">
      <dgm:prSet presAssocID="{6B073639-0D3C-4AB4-B564-CB3E70368C7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C958AA-9E86-4735-99C6-5AA5C6CB3A4B}" type="pres">
      <dgm:prSet presAssocID="{03549BD9-860C-4387-8C4A-2C7185066F5F}" presName="spacer" presStyleCnt="0"/>
      <dgm:spPr/>
    </dgm:pt>
    <dgm:pt modelId="{A4AEC27B-8394-43ED-8235-8BE765D56822}" type="pres">
      <dgm:prSet presAssocID="{EE3D6BC3-E097-4D8B-9779-6B91915FE0A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43811B-974E-4ACC-BF92-1AB06D19BECD}" type="presOf" srcId="{EE3D6BC3-E097-4D8B-9779-6B91915FE0AF}" destId="{A4AEC27B-8394-43ED-8235-8BE765D56822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B8868ADF-4878-471B-8031-D8D0B26D6F5F}" srcId="{27A2D2D2-D1AC-4116-ABDD-F1EE7B485988}" destId="{6B073639-0D3C-4AB4-B564-CB3E70368C71}" srcOrd="3" destOrd="0" parTransId="{C5871495-8A32-43B4-988E-B96DD9C06B4F}" sibTransId="{03549BD9-860C-4387-8C4A-2C7185066F5F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0D92B602-23DE-4917-BFD9-3F92FC20DEC2}" srcId="{27A2D2D2-D1AC-4116-ABDD-F1EE7B485988}" destId="{73EBA6C4-E006-49ED-9F85-515B794E47F9}" srcOrd="2" destOrd="0" parTransId="{348C38D8-65B7-42B7-A844-6434897E7966}" sibTransId="{C074F713-271E-40B5-8F76-BF63E964C2AE}"/>
    <dgm:cxn modelId="{7C8DFA5D-110B-45B3-87B1-6CEB4FBEBC04}" type="presOf" srcId="{73EBA6C4-E006-49ED-9F85-515B794E47F9}" destId="{25F7C826-E0A9-420A-9BD0-FA1C7E1F8813}" srcOrd="0" destOrd="0" presId="urn:microsoft.com/office/officeart/2005/8/layout/vList2"/>
    <dgm:cxn modelId="{435D9263-8C19-44AE-ABB0-2C7B071D805F}" srcId="{27A2D2D2-D1AC-4116-ABDD-F1EE7B485988}" destId="{EE3D6BC3-E097-4D8B-9779-6B91915FE0AF}" srcOrd="4" destOrd="0" parTransId="{D6E08092-619A-4830-9E70-891A6303B756}" sibTransId="{81990CAB-798E-41E4-A335-4CCDB3F35435}"/>
    <dgm:cxn modelId="{F25B99B6-FD2A-42AE-8DD2-28D6CBB3CBE9}" type="presOf" srcId="{6B073639-0D3C-4AB4-B564-CB3E70368C71}" destId="{3650F58A-D013-4B22-9A08-245752831770}" srcOrd="0" destOrd="0" presId="urn:microsoft.com/office/officeart/2005/8/layout/vList2"/>
    <dgm:cxn modelId="{0408632B-BF18-4737-8C9A-C7DA3B1391C6}" srcId="{27A2D2D2-D1AC-4116-ABDD-F1EE7B485988}" destId="{D8037F70-6136-4F7A-904F-47A0A48E53A1}" srcOrd="1" destOrd="0" parTransId="{C510EBBE-F0EF-4EFB-9E75-BE5992F4764C}" sibTransId="{C993B936-A988-489D-93C3-DC45A5D0C462}"/>
    <dgm:cxn modelId="{8F8FD827-6B6A-4397-84DF-CCB5BFEAA6DD}" type="presOf" srcId="{D8037F70-6136-4F7A-904F-47A0A48E53A1}" destId="{10ADB250-227A-4F5B-8C44-38F5A2261BFC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27CD5BD7-AE05-4D5B-8D08-C17C9D45DD1D}" type="presParOf" srcId="{025AB8AA-BE20-4DFD-9C89-24471A94EC31}" destId="{EFA3A36F-8B9A-4DA2-9230-6FFA2B72FC81}" srcOrd="1" destOrd="0" presId="urn:microsoft.com/office/officeart/2005/8/layout/vList2"/>
    <dgm:cxn modelId="{E15F2B23-B058-4616-AB92-7F38B1F7EACA}" type="presParOf" srcId="{025AB8AA-BE20-4DFD-9C89-24471A94EC31}" destId="{10ADB250-227A-4F5B-8C44-38F5A2261BFC}" srcOrd="2" destOrd="0" presId="urn:microsoft.com/office/officeart/2005/8/layout/vList2"/>
    <dgm:cxn modelId="{93135D0F-A2C0-41EF-8599-892C2D88CFFF}" type="presParOf" srcId="{025AB8AA-BE20-4DFD-9C89-24471A94EC31}" destId="{251CE7A6-F2FA-4FA3-A13D-FF961B94AE67}" srcOrd="3" destOrd="0" presId="urn:microsoft.com/office/officeart/2005/8/layout/vList2"/>
    <dgm:cxn modelId="{429E48E5-3F36-44FC-B01A-B29C6DFE1E04}" type="presParOf" srcId="{025AB8AA-BE20-4DFD-9C89-24471A94EC31}" destId="{25F7C826-E0A9-420A-9BD0-FA1C7E1F8813}" srcOrd="4" destOrd="0" presId="urn:microsoft.com/office/officeart/2005/8/layout/vList2"/>
    <dgm:cxn modelId="{C764AE9F-1945-4388-B424-8F0FEFD29A75}" type="presParOf" srcId="{025AB8AA-BE20-4DFD-9C89-24471A94EC31}" destId="{84A6265F-5C7F-441A-B5BC-E05BA65A7B1C}" srcOrd="5" destOrd="0" presId="urn:microsoft.com/office/officeart/2005/8/layout/vList2"/>
    <dgm:cxn modelId="{3128B512-2021-4E45-A5F7-D8B471DEB9C7}" type="presParOf" srcId="{025AB8AA-BE20-4DFD-9C89-24471A94EC31}" destId="{3650F58A-D013-4B22-9A08-245752831770}" srcOrd="6" destOrd="0" presId="urn:microsoft.com/office/officeart/2005/8/layout/vList2"/>
    <dgm:cxn modelId="{06D935ED-72C4-4465-A4AF-9F7B26D1010E}" type="presParOf" srcId="{025AB8AA-BE20-4DFD-9C89-24471A94EC31}" destId="{3DC958AA-9E86-4735-99C6-5AA5C6CB3A4B}" srcOrd="7" destOrd="0" presId="urn:microsoft.com/office/officeart/2005/8/layout/vList2"/>
    <dgm:cxn modelId="{B7BCE258-40D8-444C-890C-DA07AADE7840}" type="presParOf" srcId="{025AB8AA-BE20-4DFD-9C89-24471A94EC31}" destId="{A4AEC27B-8394-43ED-8235-8BE765D568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F2E92B-EBF2-4E5E-BEB7-D89D7820C8D0}">
      <dgm:prSet custT="1"/>
      <dgm:spPr/>
      <dgm:t>
        <a:bodyPr/>
        <a:lstStyle/>
        <a:p>
          <a:r>
            <a:rPr lang="hr-HR" sz="2400" dirty="0"/>
            <a:t>XIV. st. </a:t>
          </a:r>
          <a:r>
            <a:rPr lang="hr-HR" sz="2400" dirty="0" smtClean="0"/>
            <a:t>– prijestolni </a:t>
          </a:r>
          <a:r>
            <a:rPr lang="hr-HR" sz="2400" dirty="0"/>
            <a:t>sukobi nakon smrti Karla IV. „Lijepog”</a:t>
          </a:r>
        </a:p>
      </dgm:t>
    </dgm:pt>
    <dgm:pt modelId="{D27F2930-5D74-4985-903D-5A15AA1BBB4B}" type="parTrans" cxnId="{A4FF1902-F91A-4543-8C5D-6C9ED819ADD7}">
      <dgm:prSet/>
      <dgm:spPr/>
      <dgm:t>
        <a:bodyPr/>
        <a:lstStyle/>
        <a:p>
          <a:endParaRPr lang="hr-HR"/>
        </a:p>
      </dgm:t>
    </dgm:pt>
    <dgm:pt modelId="{C811751D-E9F8-4FDE-AB6B-53DD3D54021B}" type="sibTrans" cxnId="{A4FF1902-F91A-4543-8C5D-6C9ED819ADD7}">
      <dgm:prSet/>
      <dgm:spPr/>
      <dgm:t>
        <a:bodyPr/>
        <a:lstStyle/>
        <a:p>
          <a:endParaRPr lang="hr-HR"/>
        </a:p>
      </dgm:t>
    </dgm:pt>
    <dgm:pt modelId="{28855D11-8E3C-4A6A-8EDA-011F12D4271B}">
      <dgm:prSet custT="1"/>
      <dgm:spPr/>
      <dgm:t>
        <a:bodyPr/>
        <a:lstStyle/>
        <a:p>
          <a:r>
            <a:rPr lang="hr-HR" sz="2400" dirty="0"/>
            <a:t>Stogodišnji rat – rat između Francuske i Engleske</a:t>
          </a:r>
        </a:p>
      </dgm:t>
    </dgm:pt>
    <dgm:pt modelId="{D02A2B8D-DADF-4BB4-A2DB-FAC2B9A9C2A8}" type="parTrans" cxnId="{64771204-2461-4B5B-B241-ABADC51CC914}">
      <dgm:prSet/>
      <dgm:spPr/>
      <dgm:t>
        <a:bodyPr/>
        <a:lstStyle/>
        <a:p>
          <a:endParaRPr lang="hr-HR"/>
        </a:p>
      </dgm:t>
    </dgm:pt>
    <dgm:pt modelId="{9672600A-66DF-4CB4-94FB-7A0B45C5B4DC}" type="sibTrans" cxnId="{64771204-2461-4B5B-B241-ABADC51CC914}">
      <dgm:prSet/>
      <dgm:spPr/>
      <dgm:t>
        <a:bodyPr/>
        <a:lstStyle/>
        <a:p>
          <a:endParaRPr lang="hr-HR"/>
        </a:p>
      </dgm:t>
    </dgm:pt>
    <dgm:pt modelId="{6F2E6097-38A0-4E4A-B96D-353574298DCF}">
      <dgm:prSet custT="1"/>
      <dgm:spPr/>
      <dgm:t>
        <a:bodyPr/>
        <a:lstStyle/>
        <a:p>
          <a:r>
            <a:rPr lang="hr-HR" sz="2400" dirty="0"/>
            <a:t>Većina izgubljenih teritorija vraćena pod vodstvom Ivane Orleanske</a:t>
          </a:r>
        </a:p>
      </dgm:t>
    </dgm:pt>
    <dgm:pt modelId="{7BF1EEED-DD23-46A6-B8CF-1BA5118D4803}" type="parTrans" cxnId="{94767BD4-64FF-4FE0-93B6-1E8DB9CC92FB}">
      <dgm:prSet/>
      <dgm:spPr/>
      <dgm:t>
        <a:bodyPr/>
        <a:lstStyle/>
        <a:p>
          <a:endParaRPr lang="hr-HR"/>
        </a:p>
      </dgm:t>
    </dgm:pt>
    <dgm:pt modelId="{5307D362-DD3F-414A-8F8D-FD74DC0B1219}" type="sibTrans" cxnId="{94767BD4-64FF-4FE0-93B6-1E8DB9CC92FB}">
      <dgm:prSet/>
      <dgm:spPr/>
      <dgm:t>
        <a:bodyPr/>
        <a:lstStyle/>
        <a:p>
          <a:endParaRPr lang="hr-HR"/>
        </a:p>
      </dgm:t>
    </dgm:pt>
    <dgm:pt modelId="{4841E981-3697-4E88-BF9E-F55A30B9B428}">
      <dgm:prSet custT="1"/>
      <dgm:spPr/>
      <dgm:t>
        <a:bodyPr/>
        <a:lstStyle/>
        <a:p>
          <a:r>
            <a:rPr lang="hr-HR" sz="2400" dirty="0"/>
            <a:t>Kuga poharala Francusku i prepolovila stanovništvo</a:t>
          </a:r>
        </a:p>
      </dgm:t>
    </dgm:pt>
    <dgm:pt modelId="{040E0E53-3951-4FF1-9502-894154D9EF93}" type="parTrans" cxnId="{C03EEFA6-46AB-4372-9BE6-1E4178B523A9}">
      <dgm:prSet/>
      <dgm:spPr/>
      <dgm:t>
        <a:bodyPr/>
        <a:lstStyle/>
        <a:p>
          <a:endParaRPr lang="hr-HR"/>
        </a:p>
      </dgm:t>
    </dgm:pt>
    <dgm:pt modelId="{4FA109FE-2ED0-4CC3-B87F-3A996398D406}" type="sibTrans" cxnId="{C03EEFA6-46AB-4372-9BE6-1E4178B523A9}">
      <dgm:prSet/>
      <dgm:spPr/>
      <dgm:t>
        <a:bodyPr/>
        <a:lstStyle/>
        <a:p>
          <a:endParaRPr lang="hr-HR"/>
        </a:p>
      </dgm:t>
    </dgm:pt>
    <dgm:pt modelId="{95441236-C11B-414F-9287-273B429092CE}">
      <dgm:prSet custT="1"/>
      <dgm:spPr/>
      <dgm:t>
        <a:bodyPr/>
        <a:lstStyle/>
        <a:p>
          <a:r>
            <a:rPr lang="hr-HR" sz="2400" dirty="0"/>
            <a:t>Francuska u renesansi preuzela nadmoć</a:t>
          </a:r>
        </a:p>
      </dgm:t>
    </dgm:pt>
    <dgm:pt modelId="{D09EC6A0-0930-4C2F-BF8C-4135D1D9A1C2}" type="parTrans" cxnId="{FF47E0EE-3D73-4366-99DB-53CB5DCA7304}">
      <dgm:prSet/>
      <dgm:spPr/>
      <dgm:t>
        <a:bodyPr/>
        <a:lstStyle/>
        <a:p>
          <a:endParaRPr lang="hr-HR"/>
        </a:p>
      </dgm:t>
    </dgm:pt>
    <dgm:pt modelId="{829B759D-7B7D-4360-8543-24CCAAACB399}" type="sibTrans" cxnId="{FF47E0EE-3D73-4366-99DB-53CB5DCA7304}">
      <dgm:prSet/>
      <dgm:spPr/>
      <dgm:t>
        <a:bodyPr/>
        <a:lstStyle/>
        <a:p>
          <a:endParaRPr lang="hr-HR"/>
        </a:p>
      </dgm:t>
    </dgm:pt>
    <dgm:pt modelId="{80534E28-0AC2-49CD-97CD-8C3BC92C9E4E}">
      <dgm:prSet custT="1"/>
      <dgm:spPr/>
      <dgm:t>
        <a:bodyPr/>
        <a:lstStyle/>
        <a:p>
          <a:r>
            <a:rPr lang="hr-HR" sz="2400" dirty="0"/>
            <a:t>Vodila ratove sa Svetim Rimskim Carstvom</a:t>
          </a:r>
        </a:p>
      </dgm:t>
    </dgm:pt>
    <dgm:pt modelId="{F8D13A52-85A3-40AB-91DC-B7C6D81F65A2}" type="parTrans" cxnId="{E12469FD-DF58-469A-9E33-0A07D43F2E5D}">
      <dgm:prSet/>
      <dgm:spPr/>
      <dgm:t>
        <a:bodyPr/>
        <a:lstStyle/>
        <a:p>
          <a:endParaRPr lang="hr-HR"/>
        </a:p>
      </dgm:t>
    </dgm:pt>
    <dgm:pt modelId="{471E5786-ACA5-4CB5-A853-58B67BD0D5DC}" type="sibTrans" cxnId="{E12469FD-DF58-469A-9E33-0A07D43F2E5D}">
      <dgm:prSet/>
      <dgm:spPr/>
      <dgm:t>
        <a:bodyPr/>
        <a:lstStyle/>
        <a:p>
          <a:endParaRPr lang="hr-HR"/>
        </a:p>
      </dgm:t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D2407E8-5491-4E12-99A4-359F969DB777}" type="pres">
      <dgm:prSet presAssocID="{48F2E92B-EBF2-4E5E-BEB7-D89D7820C8D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0D5BF4-DDD4-43DF-A677-10C909A44E11}" type="pres">
      <dgm:prSet presAssocID="{C811751D-E9F8-4FDE-AB6B-53DD3D54021B}" presName="spacer" presStyleCnt="0"/>
      <dgm:spPr/>
    </dgm:pt>
    <dgm:pt modelId="{8FDA478F-7E2D-4FE7-B0BB-522C5CB17148}" type="pres">
      <dgm:prSet presAssocID="{28855D11-8E3C-4A6A-8EDA-011F12D4271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D22B72-6445-4675-BBE3-3A6F39DDA731}" type="pres">
      <dgm:prSet presAssocID="{9672600A-66DF-4CB4-94FB-7A0B45C5B4DC}" presName="spacer" presStyleCnt="0"/>
      <dgm:spPr/>
    </dgm:pt>
    <dgm:pt modelId="{B5DBDB23-DEF0-4179-92AD-9AB923340352}" type="pres">
      <dgm:prSet presAssocID="{6F2E6097-38A0-4E4A-B96D-353574298DC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ECBB8D-5E4B-4EBC-86C9-00D804FD2027}" type="pres">
      <dgm:prSet presAssocID="{5307D362-DD3F-414A-8F8D-FD74DC0B1219}" presName="spacer" presStyleCnt="0"/>
      <dgm:spPr/>
    </dgm:pt>
    <dgm:pt modelId="{6ED96CEC-6980-459D-BF42-E41D50EB8B85}" type="pres">
      <dgm:prSet presAssocID="{4841E981-3697-4E88-BF9E-F55A30B9B42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06F7C0-3FFF-4E3D-81B5-EE2EE46259C1}" type="pres">
      <dgm:prSet presAssocID="{4FA109FE-2ED0-4CC3-B87F-3A996398D406}" presName="spacer" presStyleCnt="0"/>
      <dgm:spPr/>
    </dgm:pt>
    <dgm:pt modelId="{EC32FB3C-ED3E-450A-9A52-EE1DCD3B7C01}" type="pres">
      <dgm:prSet presAssocID="{95441236-C11B-414F-9287-273B429092C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9637F6-7D04-42C8-8472-23CB46FF1716}" type="pres">
      <dgm:prSet presAssocID="{829B759D-7B7D-4360-8543-24CCAAACB399}" presName="spacer" presStyleCnt="0"/>
      <dgm:spPr/>
    </dgm:pt>
    <dgm:pt modelId="{DAA87134-F6E0-46B8-ACE6-2E41AAF0A184}" type="pres">
      <dgm:prSet presAssocID="{80534E28-0AC2-49CD-97CD-8C3BC92C9E4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03EEFA6-46AB-4372-9BE6-1E4178B523A9}" srcId="{DF6E9E80-7DB2-4462-BE41-D5FFACA85A20}" destId="{4841E981-3697-4E88-BF9E-F55A30B9B428}" srcOrd="3" destOrd="0" parTransId="{040E0E53-3951-4FF1-9502-894154D9EF93}" sibTransId="{4FA109FE-2ED0-4CC3-B87F-3A996398D406}"/>
    <dgm:cxn modelId="{94767BD4-64FF-4FE0-93B6-1E8DB9CC92FB}" srcId="{DF6E9E80-7DB2-4462-BE41-D5FFACA85A20}" destId="{6F2E6097-38A0-4E4A-B96D-353574298DCF}" srcOrd="2" destOrd="0" parTransId="{7BF1EEED-DD23-46A6-B8CF-1BA5118D4803}" sibTransId="{5307D362-DD3F-414A-8F8D-FD74DC0B1219}"/>
    <dgm:cxn modelId="{64771204-2461-4B5B-B241-ABADC51CC914}" srcId="{DF6E9E80-7DB2-4462-BE41-D5FFACA85A20}" destId="{28855D11-8E3C-4A6A-8EDA-011F12D4271B}" srcOrd="1" destOrd="0" parTransId="{D02A2B8D-DADF-4BB4-A2DB-FAC2B9A9C2A8}" sibTransId="{9672600A-66DF-4CB4-94FB-7A0B45C5B4DC}"/>
    <dgm:cxn modelId="{D0210795-9164-4496-92B5-A107DB8FAB7B}" type="presOf" srcId="{28855D11-8E3C-4A6A-8EDA-011F12D4271B}" destId="{8FDA478F-7E2D-4FE7-B0BB-522C5CB17148}" srcOrd="0" destOrd="0" presId="urn:microsoft.com/office/officeart/2005/8/layout/vList2"/>
    <dgm:cxn modelId="{12091D5F-C6CA-4B14-BCCC-C5B2B3210FC5}" type="presOf" srcId="{95441236-C11B-414F-9287-273B429092CE}" destId="{EC32FB3C-ED3E-450A-9A52-EE1DCD3B7C01}" srcOrd="0" destOrd="0" presId="urn:microsoft.com/office/officeart/2005/8/layout/vList2"/>
    <dgm:cxn modelId="{F1F2BEA5-8D6F-4D76-A6E7-C8383CC56D12}" type="presOf" srcId="{4841E981-3697-4E88-BF9E-F55A30B9B428}" destId="{6ED96CEC-6980-459D-BF42-E41D50EB8B85}" srcOrd="0" destOrd="0" presId="urn:microsoft.com/office/officeart/2005/8/layout/vList2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A4FF1902-F91A-4543-8C5D-6C9ED819ADD7}" srcId="{DF6E9E80-7DB2-4462-BE41-D5FFACA85A20}" destId="{48F2E92B-EBF2-4E5E-BEB7-D89D7820C8D0}" srcOrd="0" destOrd="0" parTransId="{D27F2930-5D74-4985-903D-5A15AA1BBB4B}" sibTransId="{C811751D-E9F8-4FDE-AB6B-53DD3D54021B}"/>
    <dgm:cxn modelId="{FF47E0EE-3D73-4366-99DB-53CB5DCA7304}" srcId="{DF6E9E80-7DB2-4462-BE41-D5FFACA85A20}" destId="{95441236-C11B-414F-9287-273B429092CE}" srcOrd="4" destOrd="0" parTransId="{D09EC6A0-0930-4C2F-BF8C-4135D1D9A1C2}" sibTransId="{829B759D-7B7D-4360-8543-24CCAAACB399}"/>
    <dgm:cxn modelId="{76B5267D-DE4D-4E8D-8D28-8EF53E88AA70}" type="presOf" srcId="{80534E28-0AC2-49CD-97CD-8C3BC92C9E4E}" destId="{DAA87134-F6E0-46B8-ACE6-2E41AAF0A184}" srcOrd="0" destOrd="0" presId="urn:microsoft.com/office/officeart/2005/8/layout/vList2"/>
    <dgm:cxn modelId="{8BA31CD6-F001-47B4-92D6-1ECF05EC98FD}" type="presOf" srcId="{48F2E92B-EBF2-4E5E-BEB7-D89D7820C8D0}" destId="{BD2407E8-5491-4E12-99A4-359F969DB777}" srcOrd="0" destOrd="0" presId="urn:microsoft.com/office/officeart/2005/8/layout/vList2"/>
    <dgm:cxn modelId="{E12469FD-DF58-469A-9E33-0A07D43F2E5D}" srcId="{DF6E9E80-7DB2-4462-BE41-D5FFACA85A20}" destId="{80534E28-0AC2-49CD-97CD-8C3BC92C9E4E}" srcOrd="5" destOrd="0" parTransId="{F8D13A52-85A3-40AB-91DC-B7C6D81F65A2}" sibTransId="{471E5786-ACA5-4CB5-A853-58B67BD0D5DC}"/>
    <dgm:cxn modelId="{27F9100F-F568-4CE7-A2A8-351344A9BFFC}" type="presOf" srcId="{6F2E6097-38A0-4E4A-B96D-353574298DCF}" destId="{B5DBDB23-DEF0-4179-92AD-9AB923340352}" srcOrd="0" destOrd="0" presId="urn:microsoft.com/office/officeart/2005/8/layout/vList2"/>
    <dgm:cxn modelId="{775AD2BC-1BAD-4AED-832C-0224186948E8}" type="presParOf" srcId="{033B2FDF-110C-403A-97FD-3FA2F0CD9044}" destId="{BD2407E8-5491-4E12-99A4-359F969DB777}" srcOrd="0" destOrd="0" presId="urn:microsoft.com/office/officeart/2005/8/layout/vList2"/>
    <dgm:cxn modelId="{B13F9762-AC41-406F-BC5B-E0009527C7A3}" type="presParOf" srcId="{033B2FDF-110C-403A-97FD-3FA2F0CD9044}" destId="{A60D5BF4-DDD4-43DF-A677-10C909A44E11}" srcOrd="1" destOrd="0" presId="urn:microsoft.com/office/officeart/2005/8/layout/vList2"/>
    <dgm:cxn modelId="{D473A4FA-86B7-4339-897F-0A3B57BB2DEA}" type="presParOf" srcId="{033B2FDF-110C-403A-97FD-3FA2F0CD9044}" destId="{8FDA478F-7E2D-4FE7-B0BB-522C5CB17148}" srcOrd="2" destOrd="0" presId="urn:microsoft.com/office/officeart/2005/8/layout/vList2"/>
    <dgm:cxn modelId="{28B52555-B155-4F6D-B143-16DC17C350E7}" type="presParOf" srcId="{033B2FDF-110C-403A-97FD-3FA2F0CD9044}" destId="{A0D22B72-6445-4675-BBE3-3A6F39DDA731}" srcOrd="3" destOrd="0" presId="urn:microsoft.com/office/officeart/2005/8/layout/vList2"/>
    <dgm:cxn modelId="{BAC22C5C-6C94-4D0E-83BD-7631E8621AB7}" type="presParOf" srcId="{033B2FDF-110C-403A-97FD-3FA2F0CD9044}" destId="{B5DBDB23-DEF0-4179-92AD-9AB923340352}" srcOrd="4" destOrd="0" presId="urn:microsoft.com/office/officeart/2005/8/layout/vList2"/>
    <dgm:cxn modelId="{1CD510F4-1F9C-45B9-908F-7818F94ABAD8}" type="presParOf" srcId="{033B2FDF-110C-403A-97FD-3FA2F0CD9044}" destId="{D0ECBB8D-5E4B-4EBC-86C9-00D804FD2027}" srcOrd="5" destOrd="0" presId="urn:microsoft.com/office/officeart/2005/8/layout/vList2"/>
    <dgm:cxn modelId="{54C59970-AA79-4712-9A74-D396437280E7}" type="presParOf" srcId="{033B2FDF-110C-403A-97FD-3FA2F0CD9044}" destId="{6ED96CEC-6980-459D-BF42-E41D50EB8B85}" srcOrd="6" destOrd="0" presId="urn:microsoft.com/office/officeart/2005/8/layout/vList2"/>
    <dgm:cxn modelId="{99072087-A5E6-4C06-BD62-31FC04DFD8A4}" type="presParOf" srcId="{033B2FDF-110C-403A-97FD-3FA2F0CD9044}" destId="{1206F7C0-3FFF-4E3D-81B5-EE2EE46259C1}" srcOrd="7" destOrd="0" presId="urn:microsoft.com/office/officeart/2005/8/layout/vList2"/>
    <dgm:cxn modelId="{2BAE1942-5233-4EA9-B134-B10AE0E6A4AF}" type="presParOf" srcId="{033B2FDF-110C-403A-97FD-3FA2F0CD9044}" destId="{EC32FB3C-ED3E-450A-9A52-EE1DCD3B7C01}" srcOrd="8" destOrd="0" presId="urn:microsoft.com/office/officeart/2005/8/layout/vList2"/>
    <dgm:cxn modelId="{8AA4E800-766C-49EA-A446-B058D552D0B8}" type="presParOf" srcId="{033B2FDF-110C-403A-97FD-3FA2F0CD9044}" destId="{3D9637F6-7D04-42C8-8472-23CB46FF1716}" srcOrd="9" destOrd="0" presId="urn:microsoft.com/office/officeart/2005/8/layout/vList2"/>
    <dgm:cxn modelId="{1237572F-B811-4322-AC9A-71C7509A6E74}" type="presParOf" srcId="{033B2FDF-110C-403A-97FD-3FA2F0CD9044}" destId="{DAA87134-F6E0-46B8-ACE6-2E41AAF0A184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BDA5D8-0CAB-4FA3-B564-521257FDB12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329C2B-0801-439A-8989-865DF66EAC1D}">
      <dgm:prSet custT="1"/>
      <dgm:spPr/>
      <dgm:t>
        <a:bodyPr/>
        <a:lstStyle/>
        <a:p>
          <a:r>
            <a:rPr lang="hr-HR" sz="2400" dirty="0"/>
            <a:t>Obitelj Habsburg i nasljedne zemlje</a:t>
          </a:r>
          <a:endParaRPr lang="en-US" sz="2400" dirty="0"/>
        </a:p>
      </dgm:t>
    </dgm:pt>
    <dgm:pt modelId="{3D282FD6-11C4-482E-B7DD-648B5D97A7F0}" type="parTrans" cxnId="{AE66DA5D-89AB-4F25-8B9B-3F55EBA134FB}">
      <dgm:prSet/>
      <dgm:spPr/>
      <dgm:t>
        <a:bodyPr/>
        <a:lstStyle/>
        <a:p>
          <a:endParaRPr lang="en-US"/>
        </a:p>
      </dgm:t>
    </dgm:pt>
    <dgm:pt modelId="{91BF4412-6A6E-4C49-9A59-9FA0D8811370}" type="sibTrans" cxnId="{AE66DA5D-89AB-4F25-8B9B-3F55EBA134FB}">
      <dgm:prSet/>
      <dgm:spPr/>
      <dgm:t>
        <a:bodyPr/>
        <a:lstStyle/>
        <a:p>
          <a:endParaRPr lang="en-US"/>
        </a:p>
      </dgm:t>
    </dgm:pt>
    <dgm:pt modelId="{7E8BFCB4-9E13-496A-A20B-3A9CFCF4C24C}">
      <dgm:prSet custT="1"/>
      <dgm:spPr/>
      <dgm:t>
        <a:bodyPr/>
        <a:lstStyle/>
        <a:p>
          <a:r>
            <a:rPr lang="hr-HR" sz="2400" dirty="0"/>
            <a:t>U XIII. st. Austrija je nasljedna zemlja Habsburgovaca za vrijeme Rudolfa Habsburškog</a:t>
          </a:r>
          <a:endParaRPr lang="en-US" sz="2400" dirty="0"/>
        </a:p>
      </dgm:t>
    </dgm:pt>
    <dgm:pt modelId="{F366F3E2-5043-4B08-A11B-5DA97949C617}" type="parTrans" cxnId="{F0BE1D3B-5729-422D-8CA2-CF1AF3C14B1E}">
      <dgm:prSet/>
      <dgm:spPr/>
      <dgm:t>
        <a:bodyPr/>
        <a:lstStyle/>
        <a:p>
          <a:endParaRPr lang="en-US"/>
        </a:p>
      </dgm:t>
    </dgm:pt>
    <dgm:pt modelId="{F166CAE0-894C-49EC-8B68-50829C81FCD4}" type="sibTrans" cxnId="{F0BE1D3B-5729-422D-8CA2-CF1AF3C14B1E}">
      <dgm:prSet/>
      <dgm:spPr/>
      <dgm:t>
        <a:bodyPr/>
        <a:lstStyle/>
        <a:p>
          <a:endParaRPr lang="en-US"/>
        </a:p>
      </dgm:t>
    </dgm:pt>
    <dgm:pt modelId="{01CFF9CC-2B41-42A2-BADF-EE10A93EE7AB}">
      <dgm:prSet custT="1"/>
      <dgm:spPr/>
      <dgm:t>
        <a:bodyPr/>
        <a:lstStyle/>
        <a:p>
          <a:r>
            <a:rPr lang="hr-HR" sz="2400" dirty="0"/>
            <a:t>Širenje teritorija Habsburške Monarhije mudrim ženidbama i rijetkim ratovima</a:t>
          </a:r>
          <a:endParaRPr lang="en-US" sz="2400" dirty="0"/>
        </a:p>
      </dgm:t>
    </dgm:pt>
    <dgm:pt modelId="{74AD7858-9B34-468C-A9C7-B351F7CCAC55}" type="parTrans" cxnId="{19F3CF18-D212-46B1-859C-E8A28CAAF5B1}">
      <dgm:prSet/>
      <dgm:spPr/>
      <dgm:t>
        <a:bodyPr/>
        <a:lstStyle/>
        <a:p>
          <a:endParaRPr lang="en-US"/>
        </a:p>
      </dgm:t>
    </dgm:pt>
    <dgm:pt modelId="{AF161F3E-7AB7-44F4-BD5F-52DFBF8C5F44}" type="sibTrans" cxnId="{19F3CF18-D212-46B1-859C-E8A28CAAF5B1}">
      <dgm:prSet/>
      <dgm:spPr/>
      <dgm:t>
        <a:bodyPr/>
        <a:lstStyle/>
        <a:p>
          <a:endParaRPr lang="en-US"/>
        </a:p>
      </dgm:t>
    </dgm:pt>
    <dgm:pt modelId="{8174249E-0045-478E-8EDE-1DFF530FFD81}">
      <dgm:prSet custT="1"/>
      <dgm:spPr/>
      <dgm:t>
        <a:bodyPr/>
        <a:lstStyle/>
        <a:p>
          <a:r>
            <a:rPr lang="hr-HR" sz="2400" dirty="0"/>
            <a:t>Brak između Maksimilijana I. I Marije od Burgundije, te njihova sina Filipa Lijepoga sa Ivanom od Španjolske znatno povećan teritorij</a:t>
          </a:r>
          <a:endParaRPr lang="en-US" sz="2400" dirty="0"/>
        </a:p>
      </dgm:t>
    </dgm:pt>
    <dgm:pt modelId="{EE0FC830-FB7E-4D47-9B0E-7427A69EA9B5}" type="parTrans" cxnId="{7E144CF8-2CBC-4A19-98C1-27E42F188343}">
      <dgm:prSet/>
      <dgm:spPr/>
      <dgm:t>
        <a:bodyPr/>
        <a:lstStyle/>
        <a:p>
          <a:endParaRPr lang="en-US"/>
        </a:p>
      </dgm:t>
    </dgm:pt>
    <dgm:pt modelId="{C5B82814-AACA-4011-9AF5-CCEAAF3ACBEC}" type="sibTrans" cxnId="{7E144CF8-2CBC-4A19-98C1-27E42F188343}">
      <dgm:prSet/>
      <dgm:spPr/>
      <dgm:t>
        <a:bodyPr/>
        <a:lstStyle/>
        <a:p>
          <a:endParaRPr lang="en-US"/>
        </a:p>
      </dgm:t>
    </dgm:pt>
    <dgm:pt modelId="{FF5DD262-9752-465B-BF47-BA093247B11F}">
      <dgm:prSet custT="1"/>
      <dgm:spPr/>
      <dgm:t>
        <a:bodyPr/>
        <a:lstStyle/>
        <a:p>
          <a:r>
            <a:rPr lang="hr-HR" sz="2400" dirty="0"/>
            <a:t>„Carstvo gdje sunce nikad ne zalazi”</a:t>
          </a:r>
          <a:endParaRPr lang="en-US" sz="2400" dirty="0"/>
        </a:p>
      </dgm:t>
    </dgm:pt>
    <dgm:pt modelId="{D00CBD8A-F078-4FFC-89BE-AC063486627C}" type="parTrans" cxnId="{CB2869CF-9DAB-4108-8C92-834499705D19}">
      <dgm:prSet/>
      <dgm:spPr/>
      <dgm:t>
        <a:bodyPr/>
        <a:lstStyle/>
        <a:p>
          <a:endParaRPr lang="en-US"/>
        </a:p>
      </dgm:t>
    </dgm:pt>
    <dgm:pt modelId="{7D5FC96A-8D8C-4EC7-A4AB-B1233F1E41C6}" type="sibTrans" cxnId="{CB2869CF-9DAB-4108-8C92-834499705D19}">
      <dgm:prSet/>
      <dgm:spPr/>
      <dgm:t>
        <a:bodyPr/>
        <a:lstStyle/>
        <a:p>
          <a:endParaRPr lang="en-US"/>
        </a:p>
      </dgm:t>
    </dgm:pt>
    <dgm:pt modelId="{439E9054-0A05-4E06-8F62-91E0909A308E}" type="pres">
      <dgm:prSet presAssocID="{2EBDA5D8-0CAB-4FA3-B564-521257FDB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16E74B-8401-4103-A86D-E761B52F19BC}" type="pres">
      <dgm:prSet presAssocID="{3E329C2B-0801-439A-8989-865DF66EAC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45A819-B90B-4E4E-8F93-1EDC2E05E3A8}" type="pres">
      <dgm:prSet presAssocID="{91BF4412-6A6E-4C49-9A59-9FA0D8811370}" presName="sibTrans" presStyleLbl="sibTrans1D1" presStyleIdx="0" presStyleCnt="4"/>
      <dgm:spPr/>
      <dgm:t>
        <a:bodyPr/>
        <a:lstStyle/>
        <a:p>
          <a:endParaRPr lang="hr-HR"/>
        </a:p>
      </dgm:t>
    </dgm:pt>
    <dgm:pt modelId="{FAD7CFC0-CDB0-4A2C-A60E-BAAFDFF428E7}" type="pres">
      <dgm:prSet presAssocID="{91BF4412-6A6E-4C49-9A59-9FA0D8811370}" presName="connectorText" presStyleLbl="sibTrans1D1" presStyleIdx="0" presStyleCnt="4"/>
      <dgm:spPr/>
      <dgm:t>
        <a:bodyPr/>
        <a:lstStyle/>
        <a:p>
          <a:endParaRPr lang="hr-HR"/>
        </a:p>
      </dgm:t>
    </dgm:pt>
    <dgm:pt modelId="{11338D54-D066-4207-ACB7-26E80CC30A2B}" type="pres">
      <dgm:prSet presAssocID="{7E8BFCB4-9E13-496A-A20B-3A9CFCF4C2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95B654-67B7-4F03-8B1B-42AC796F19F2}" type="pres">
      <dgm:prSet presAssocID="{F166CAE0-894C-49EC-8B68-50829C81FCD4}" presName="sibTrans" presStyleLbl="sibTrans1D1" presStyleIdx="1" presStyleCnt="4"/>
      <dgm:spPr/>
      <dgm:t>
        <a:bodyPr/>
        <a:lstStyle/>
        <a:p>
          <a:endParaRPr lang="hr-HR"/>
        </a:p>
      </dgm:t>
    </dgm:pt>
    <dgm:pt modelId="{E1A8D5F1-239F-45D6-A8F5-C18369C807C2}" type="pres">
      <dgm:prSet presAssocID="{F166CAE0-894C-49EC-8B68-50829C81FCD4}" presName="connectorText" presStyleLbl="sibTrans1D1" presStyleIdx="1" presStyleCnt="4"/>
      <dgm:spPr/>
      <dgm:t>
        <a:bodyPr/>
        <a:lstStyle/>
        <a:p>
          <a:endParaRPr lang="hr-HR"/>
        </a:p>
      </dgm:t>
    </dgm:pt>
    <dgm:pt modelId="{7A4577BF-3151-406B-99FC-909A76E5B8C8}" type="pres">
      <dgm:prSet presAssocID="{01CFF9CC-2B41-42A2-BADF-EE10A93EE7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0E2471-EC1F-4576-8A95-F0A503EF5C02}" type="pres">
      <dgm:prSet presAssocID="{AF161F3E-7AB7-44F4-BD5F-52DFBF8C5F44}" presName="sibTrans" presStyleLbl="sibTrans1D1" presStyleIdx="2" presStyleCnt="4"/>
      <dgm:spPr/>
      <dgm:t>
        <a:bodyPr/>
        <a:lstStyle/>
        <a:p>
          <a:endParaRPr lang="hr-HR"/>
        </a:p>
      </dgm:t>
    </dgm:pt>
    <dgm:pt modelId="{B62E4C8C-2B45-4195-AA46-F52C14B8ECD6}" type="pres">
      <dgm:prSet presAssocID="{AF161F3E-7AB7-44F4-BD5F-52DFBF8C5F44}" presName="connectorText" presStyleLbl="sibTrans1D1" presStyleIdx="2" presStyleCnt="4"/>
      <dgm:spPr/>
      <dgm:t>
        <a:bodyPr/>
        <a:lstStyle/>
        <a:p>
          <a:endParaRPr lang="hr-HR"/>
        </a:p>
      </dgm:t>
    </dgm:pt>
    <dgm:pt modelId="{D230E9F0-E9E6-4AAB-97AB-F442D084C692}" type="pres">
      <dgm:prSet presAssocID="{8174249E-0045-478E-8EDE-1DFF530FFD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EBEE49-CA2E-4E01-861C-212EED8EE714}" type="pres">
      <dgm:prSet presAssocID="{C5B82814-AACA-4011-9AF5-CCEAAF3ACBEC}" presName="sibTrans" presStyleLbl="sibTrans1D1" presStyleIdx="3" presStyleCnt="4"/>
      <dgm:spPr/>
      <dgm:t>
        <a:bodyPr/>
        <a:lstStyle/>
        <a:p>
          <a:endParaRPr lang="hr-HR"/>
        </a:p>
      </dgm:t>
    </dgm:pt>
    <dgm:pt modelId="{BCB2DCBF-8889-4D7C-B978-4AD123B2F3FD}" type="pres">
      <dgm:prSet presAssocID="{C5B82814-AACA-4011-9AF5-CCEAAF3ACBEC}" presName="connectorText" presStyleLbl="sibTrans1D1" presStyleIdx="3" presStyleCnt="4"/>
      <dgm:spPr/>
      <dgm:t>
        <a:bodyPr/>
        <a:lstStyle/>
        <a:p>
          <a:endParaRPr lang="hr-HR"/>
        </a:p>
      </dgm:t>
    </dgm:pt>
    <dgm:pt modelId="{A064A835-6284-4D57-AC1E-F1FD40DB6DEC}" type="pres">
      <dgm:prSet presAssocID="{FF5DD262-9752-465B-BF47-BA093247B11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9C79926-5ED6-425F-8884-5A3EE43E9C8B}" type="presOf" srcId="{C5B82814-AACA-4011-9AF5-CCEAAF3ACBEC}" destId="{BCB2DCBF-8889-4D7C-B978-4AD123B2F3FD}" srcOrd="1" destOrd="0" presId="urn:microsoft.com/office/officeart/2016/7/layout/RepeatingBendingProcessNew"/>
    <dgm:cxn modelId="{592E5043-AFDB-4CA2-AB46-847D1E89ECC7}" type="presOf" srcId="{AF161F3E-7AB7-44F4-BD5F-52DFBF8C5F44}" destId="{2F0E2471-EC1F-4576-8A95-F0A503EF5C02}" srcOrd="0" destOrd="0" presId="urn:microsoft.com/office/officeart/2016/7/layout/RepeatingBendingProcessNew"/>
    <dgm:cxn modelId="{AE66DA5D-89AB-4F25-8B9B-3F55EBA134FB}" srcId="{2EBDA5D8-0CAB-4FA3-B564-521257FDB128}" destId="{3E329C2B-0801-439A-8989-865DF66EAC1D}" srcOrd="0" destOrd="0" parTransId="{3D282FD6-11C4-482E-B7DD-648B5D97A7F0}" sibTransId="{91BF4412-6A6E-4C49-9A59-9FA0D8811370}"/>
    <dgm:cxn modelId="{6899780C-9408-4241-8780-358464634E14}" type="presOf" srcId="{FF5DD262-9752-465B-BF47-BA093247B11F}" destId="{A064A835-6284-4D57-AC1E-F1FD40DB6DEC}" srcOrd="0" destOrd="0" presId="urn:microsoft.com/office/officeart/2016/7/layout/RepeatingBendingProcessNew"/>
    <dgm:cxn modelId="{CBAE05BA-38A0-492B-B389-89F5D3C51B6A}" type="presOf" srcId="{2EBDA5D8-0CAB-4FA3-B564-521257FDB128}" destId="{439E9054-0A05-4E06-8F62-91E0909A308E}" srcOrd="0" destOrd="0" presId="urn:microsoft.com/office/officeart/2016/7/layout/RepeatingBendingProcessNew"/>
    <dgm:cxn modelId="{CB2869CF-9DAB-4108-8C92-834499705D19}" srcId="{2EBDA5D8-0CAB-4FA3-B564-521257FDB128}" destId="{FF5DD262-9752-465B-BF47-BA093247B11F}" srcOrd="4" destOrd="0" parTransId="{D00CBD8A-F078-4FFC-89BE-AC063486627C}" sibTransId="{7D5FC96A-8D8C-4EC7-A4AB-B1233F1E41C6}"/>
    <dgm:cxn modelId="{812E52A1-2E67-4C9D-9360-184FBF225B63}" type="presOf" srcId="{C5B82814-AACA-4011-9AF5-CCEAAF3ACBEC}" destId="{37EBEE49-CA2E-4E01-861C-212EED8EE714}" srcOrd="0" destOrd="0" presId="urn:microsoft.com/office/officeart/2016/7/layout/RepeatingBendingProcessNew"/>
    <dgm:cxn modelId="{19F3CF18-D212-46B1-859C-E8A28CAAF5B1}" srcId="{2EBDA5D8-0CAB-4FA3-B564-521257FDB128}" destId="{01CFF9CC-2B41-42A2-BADF-EE10A93EE7AB}" srcOrd="2" destOrd="0" parTransId="{74AD7858-9B34-468C-A9C7-B351F7CCAC55}" sibTransId="{AF161F3E-7AB7-44F4-BD5F-52DFBF8C5F44}"/>
    <dgm:cxn modelId="{7E144CF8-2CBC-4A19-98C1-27E42F188343}" srcId="{2EBDA5D8-0CAB-4FA3-B564-521257FDB128}" destId="{8174249E-0045-478E-8EDE-1DFF530FFD81}" srcOrd="3" destOrd="0" parTransId="{EE0FC830-FB7E-4D47-9B0E-7427A69EA9B5}" sibTransId="{C5B82814-AACA-4011-9AF5-CCEAAF3ACBEC}"/>
    <dgm:cxn modelId="{F0BE1D3B-5729-422D-8CA2-CF1AF3C14B1E}" srcId="{2EBDA5D8-0CAB-4FA3-B564-521257FDB128}" destId="{7E8BFCB4-9E13-496A-A20B-3A9CFCF4C24C}" srcOrd="1" destOrd="0" parTransId="{F366F3E2-5043-4B08-A11B-5DA97949C617}" sibTransId="{F166CAE0-894C-49EC-8B68-50829C81FCD4}"/>
    <dgm:cxn modelId="{173BBDE8-57D9-4C3D-B815-D89E3D58E882}" type="presOf" srcId="{91BF4412-6A6E-4C49-9A59-9FA0D8811370}" destId="{FAD7CFC0-CDB0-4A2C-A60E-BAAFDFF428E7}" srcOrd="1" destOrd="0" presId="urn:microsoft.com/office/officeart/2016/7/layout/RepeatingBendingProcessNew"/>
    <dgm:cxn modelId="{1D6FBC71-6589-4C05-8696-9D096441F414}" type="presOf" srcId="{91BF4412-6A6E-4C49-9A59-9FA0D8811370}" destId="{AD45A819-B90B-4E4E-8F93-1EDC2E05E3A8}" srcOrd="0" destOrd="0" presId="urn:microsoft.com/office/officeart/2016/7/layout/RepeatingBendingProcessNew"/>
    <dgm:cxn modelId="{60A0B3B1-1CBE-439B-99A0-33003D13C24F}" type="presOf" srcId="{7E8BFCB4-9E13-496A-A20B-3A9CFCF4C24C}" destId="{11338D54-D066-4207-ACB7-26E80CC30A2B}" srcOrd="0" destOrd="0" presId="urn:microsoft.com/office/officeart/2016/7/layout/RepeatingBendingProcessNew"/>
    <dgm:cxn modelId="{3C8BC012-B6C0-4264-80F3-A55211A64055}" type="presOf" srcId="{01CFF9CC-2B41-42A2-BADF-EE10A93EE7AB}" destId="{7A4577BF-3151-406B-99FC-909A76E5B8C8}" srcOrd="0" destOrd="0" presId="urn:microsoft.com/office/officeart/2016/7/layout/RepeatingBendingProcessNew"/>
    <dgm:cxn modelId="{BAD9B6E1-6F81-49E1-A401-7AC1563CDC3B}" type="presOf" srcId="{AF161F3E-7AB7-44F4-BD5F-52DFBF8C5F44}" destId="{B62E4C8C-2B45-4195-AA46-F52C14B8ECD6}" srcOrd="1" destOrd="0" presId="urn:microsoft.com/office/officeart/2016/7/layout/RepeatingBendingProcessNew"/>
    <dgm:cxn modelId="{4F5E4C2E-6F06-41A9-A07F-681DEF1AB961}" type="presOf" srcId="{F166CAE0-894C-49EC-8B68-50829C81FCD4}" destId="{E1A8D5F1-239F-45D6-A8F5-C18369C807C2}" srcOrd="1" destOrd="0" presId="urn:microsoft.com/office/officeart/2016/7/layout/RepeatingBendingProcessNew"/>
    <dgm:cxn modelId="{1B179D77-69E3-4551-A4C7-517DA8DCAF70}" type="presOf" srcId="{3E329C2B-0801-439A-8989-865DF66EAC1D}" destId="{4116E74B-8401-4103-A86D-E761B52F19BC}" srcOrd="0" destOrd="0" presId="urn:microsoft.com/office/officeart/2016/7/layout/RepeatingBendingProcessNew"/>
    <dgm:cxn modelId="{00009471-0D71-4407-8FE5-6405E2F91810}" type="presOf" srcId="{8174249E-0045-478E-8EDE-1DFF530FFD81}" destId="{D230E9F0-E9E6-4AAB-97AB-F442D084C692}" srcOrd="0" destOrd="0" presId="urn:microsoft.com/office/officeart/2016/7/layout/RepeatingBendingProcessNew"/>
    <dgm:cxn modelId="{91A28199-F596-48E6-83CB-3B5EA5247736}" type="presOf" srcId="{F166CAE0-894C-49EC-8B68-50829C81FCD4}" destId="{F195B654-67B7-4F03-8B1B-42AC796F19F2}" srcOrd="0" destOrd="0" presId="urn:microsoft.com/office/officeart/2016/7/layout/RepeatingBendingProcessNew"/>
    <dgm:cxn modelId="{A536D060-779A-48A9-91EE-E05F0523AF31}" type="presParOf" srcId="{439E9054-0A05-4E06-8F62-91E0909A308E}" destId="{4116E74B-8401-4103-A86D-E761B52F19BC}" srcOrd="0" destOrd="0" presId="urn:microsoft.com/office/officeart/2016/7/layout/RepeatingBendingProcessNew"/>
    <dgm:cxn modelId="{66D9B4CB-3CD3-4340-9DDF-024C2D551337}" type="presParOf" srcId="{439E9054-0A05-4E06-8F62-91E0909A308E}" destId="{AD45A819-B90B-4E4E-8F93-1EDC2E05E3A8}" srcOrd="1" destOrd="0" presId="urn:microsoft.com/office/officeart/2016/7/layout/RepeatingBendingProcessNew"/>
    <dgm:cxn modelId="{E971C9EB-DF41-418D-A288-D06E646EBCFB}" type="presParOf" srcId="{AD45A819-B90B-4E4E-8F93-1EDC2E05E3A8}" destId="{FAD7CFC0-CDB0-4A2C-A60E-BAAFDFF428E7}" srcOrd="0" destOrd="0" presId="urn:microsoft.com/office/officeart/2016/7/layout/RepeatingBendingProcessNew"/>
    <dgm:cxn modelId="{0D39FB06-6A84-475F-BE19-EEDADD816D88}" type="presParOf" srcId="{439E9054-0A05-4E06-8F62-91E0909A308E}" destId="{11338D54-D066-4207-ACB7-26E80CC30A2B}" srcOrd="2" destOrd="0" presId="urn:microsoft.com/office/officeart/2016/7/layout/RepeatingBendingProcessNew"/>
    <dgm:cxn modelId="{D15CE81E-68A3-460E-9385-970BE6C37D9F}" type="presParOf" srcId="{439E9054-0A05-4E06-8F62-91E0909A308E}" destId="{F195B654-67B7-4F03-8B1B-42AC796F19F2}" srcOrd="3" destOrd="0" presId="urn:microsoft.com/office/officeart/2016/7/layout/RepeatingBendingProcessNew"/>
    <dgm:cxn modelId="{F9913F4B-9F90-4415-95CE-DC947132D561}" type="presParOf" srcId="{F195B654-67B7-4F03-8B1B-42AC796F19F2}" destId="{E1A8D5F1-239F-45D6-A8F5-C18369C807C2}" srcOrd="0" destOrd="0" presId="urn:microsoft.com/office/officeart/2016/7/layout/RepeatingBendingProcessNew"/>
    <dgm:cxn modelId="{0DF27152-0CFB-4705-BAF5-D4C08580AD4F}" type="presParOf" srcId="{439E9054-0A05-4E06-8F62-91E0909A308E}" destId="{7A4577BF-3151-406B-99FC-909A76E5B8C8}" srcOrd="4" destOrd="0" presId="urn:microsoft.com/office/officeart/2016/7/layout/RepeatingBendingProcessNew"/>
    <dgm:cxn modelId="{838E69EB-775B-4B21-8017-892281A60189}" type="presParOf" srcId="{439E9054-0A05-4E06-8F62-91E0909A308E}" destId="{2F0E2471-EC1F-4576-8A95-F0A503EF5C02}" srcOrd="5" destOrd="0" presId="urn:microsoft.com/office/officeart/2016/7/layout/RepeatingBendingProcessNew"/>
    <dgm:cxn modelId="{E00974B8-C33C-4D1A-A665-9DE3CF40BE9E}" type="presParOf" srcId="{2F0E2471-EC1F-4576-8A95-F0A503EF5C02}" destId="{B62E4C8C-2B45-4195-AA46-F52C14B8ECD6}" srcOrd="0" destOrd="0" presId="urn:microsoft.com/office/officeart/2016/7/layout/RepeatingBendingProcessNew"/>
    <dgm:cxn modelId="{7E31A213-260E-4B96-A068-E229C938EF5F}" type="presParOf" srcId="{439E9054-0A05-4E06-8F62-91E0909A308E}" destId="{D230E9F0-E9E6-4AAB-97AB-F442D084C692}" srcOrd="6" destOrd="0" presId="urn:microsoft.com/office/officeart/2016/7/layout/RepeatingBendingProcessNew"/>
    <dgm:cxn modelId="{AF6F60B1-5AD0-4FB9-B21F-BFCE89D9F355}" type="presParOf" srcId="{439E9054-0A05-4E06-8F62-91E0909A308E}" destId="{37EBEE49-CA2E-4E01-861C-212EED8EE714}" srcOrd="7" destOrd="0" presId="urn:microsoft.com/office/officeart/2016/7/layout/RepeatingBendingProcessNew"/>
    <dgm:cxn modelId="{0337694F-6B26-435F-982D-2A75103B9915}" type="presParOf" srcId="{37EBEE49-CA2E-4E01-861C-212EED8EE714}" destId="{BCB2DCBF-8889-4D7C-B978-4AD123B2F3FD}" srcOrd="0" destOrd="0" presId="urn:microsoft.com/office/officeart/2016/7/layout/RepeatingBendingProcessNew"/>
    <dgm:cxn modelId="{0DC4B961-081A-4C20-BBA5-8F032A6F946A}" type="presParOf" srcId="{439E9054-0A05-4E06-8F62-91E0909A308E}" destId="{A064A835-6284-4D57-AC1E-F1FD40DB6DEC}" srcOrd="8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Kijevska Rusija i sukob s Mongolima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B773461B-317F-4BB6-8A74-3B7404AD4278}">
      <dgm:prSet custT="1"/>
      <dgm:spPr/>
      <dgm:t>
        <a:bodyPr/>
        <a:lstStyle/>
        <a:p>
          <a:r>
            <a:rPr lang="hr-HR" sz="2400" dirty="0"/>
            <a:t>U XIV. st. nastaje Moskovsko kneževstvo</a:t>
          </a:r>
          <a:endParaRPr lang="en-US" sz="2400" dirty="0"/>
        </a:p>
      </dgm:t>
    </dgm:pt>
    <dgm:pt modelId="{A8360C0C-39CF-4B2A-896F-8849BEDCEE8D}" type="parTrans" cxnId="{092B161C-8708-4387-A613-EB63F33BC2F2}">
      <dgm:prSet/>
      <dgm:spPr/>
    </dgm:pt>
    <dgm:pt modelId="{3D755EE0-BBEA-432E-8BB9-DE87FBB43C9F}" type="sibTrans" cxnId="{092B161C-8708-4387-A613-EB63F33BC2F2}">
      <dgm:prSet/>
      <dgm:spPr/>
    </dgm:pt>
    <dgm:pt modelId="{67700FA1-96CC-4474-861D-1EEEC5A3BCC6}">
      <dgm:prSet custT="1"/>
      <dgm:spPr/>
      <dgm:t>
        <a:bodyPr/>
        <a:lstStyle/>
        <a:p>
          <a:r>
            <a:rPr lang="hr-HR" sz="2400" dirty="0"/>
            <a:t>Širenje teritorija za Ivana Groznog i nastanak Ruskog Carstva</a:t>
          </a:r>
          <a:endParaRPr lang="en-US" sz="2400" dirty="0"/>
        </a:p>
      </dgm:t>
    </dgm:pt>
    <dgm:pt modelId="{C2910D2C-CF56-46EB-BD82-E5820FCC3471}" type="parTrans" cxnId="{694915C1-016D-426B-9150-5811E7F51C81}">
      <dgm:prSet/>
      <dgm:spPr/>
    </dgm:pt>
    <dgm:pt modelId="{7D4E01C7-D2D4-4310-9397-2D48DF5C7031}" type="sibTrans" cxnId="{694915C1-016D-426B-9150-5811E7F51C81}">
      <dgm:prSet/>
      <dgm:spPr/>
    </dgm:pt>
    <dgm:pt modelId="{E0D32F6D-34A6-4E8E-AEA3-9E0573411450}">
      <dgm:prSet custT="1"/>
      <dgm:spPr/>
      <dgm:t>
        <a:bodyPr/>
        <a:lstStyle/>
        <a:p>
          <a:r>
            <a:rPr lang="hr-HR" sz="2400" dirty="0"/>
            <a:t>Preporod države u vrijeme vladavine Petra Velikog</a:t>
          </a:r>
          <a:endParaRPr lang="en-US" sz="2400" dirty="0"/>
        </a:p>
      </dgm:t>
    </dgm:pt>
    <dgm:pt modelId="{112EEE95-7682-4B75-8D61-795CA7D84A7F}" type="parTrans" cxnId="{BF3C4F91-3E03-4EE5-B512-AEDFDE52C73C}">
      <dgm:prSet/>
      <dgm:spPr/>
    </dgm:pt>
    <dgm:pt modelId="{E3FCFC01-5E62-487B-8143-B039AFEE0AB4}" type="sibTrans" cxnId="{BF3C4F91-3E03-4EE5-B512-AEDFDE52C73C}">
      <dgm:prSet/>
      <dgm:spPr/>
    </dgm:pt>
    <dgm:pt modelId="{2410F24B-EA50-436E-9F9B-F450871F0772}">
      <dgm:prSet custT="1"/>
      <dgm:spPr/>
      <dgm:t>
        <a:bodyPr/>
        <a:lstStyle/>
        <a:p>
          <a:r>
            <a:rPr lang="hr-HR" sz="2400" dirty="0"/>
            <a:t>Sankt Peterburg postaje glavni grad </a:t>
          </a:r>
          <a:endParaRPr lang="en-US" sz="2400" dirty="0"/>
        </a:p>
      </dgm:t>
    </dgm:pt>
    <dgm:pt modelId="{E8A3813A-1432-4811-98F1-5435FBCB6D0C}" type="parTrans" cxnId="{B0D28C2F-0EDE-425E-A884-7CC524CBC965}">
      <dgm:prSet/>
      <dgm:spPr/>
    </dgm:pt>
    <dgm:pt modelId="{C59BCCEA-A364-4824-BC9A-7A5C27C8FD2F}" type="sibTrans" cxnId="{B0D28C2F-0EDE-425E-A884-7CC524CBC965}">
      <dgm:prSet/>
      <dgm:spPr/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E7A1BF-1CAA-4159-A978-4E78D71D0718}" type="pres">
      <dgm:prSet presAssocID="{B998E248-54BD-48D6-89A0-BDFFE5FCF3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B64A77-8FD3-4640-8576-AA84446F6B19}" type="pres">
      <dgm:prSet presAssocID="{A3232AD4-CA85-4BC0-A88D-425E35E28C37}" presName="spacer" presStyleCnt="0"/>
      <dgm:spPr/>
    </dgm:pt>
    <dgm:pt modelId="{C8CFA66A-762D-40C5-B7EE-6B2725EF6426}" type="pres">
      <dgm:prSet presAssocID="{B773461B-317F-4BB6-8A74-3B7404AD427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A7E54E-4BC1-498C-BEDD-680B8CBCD98B}" type="pres">
      <dgm:prSet presAssocID="{3D755EE0-BBEA-432E-8BB9-DE87FBB43C9F}" presName="spacer" presStyleCnt="0"/>
      <dgm:spPr/>
    </dgm:pt>
    <dgm:pt modelId="{F793E3A3-D4B5-48A1-8FD3-24B596F9A611}" type="pres">
      <dgm:prSet presAssocID="{67700FA1-96CC-4474-861D-1EEEC5A3BCC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0EDE8A-1617-4F0D-B1A4-FE0401E30C42}" type="pres">
      <dgm:prSet presAssocID="{7D4E01C7-D2D4-4310-9397-2D48DF5C7031}" presName="spacer" presStyleCnt="0"/>
      <dgm:spPr/>
    </dgm:pt>
    <dgm:pt modelId="{EA634872-1DBE-4DD6-8BCB-D2E65D16812E}" type="pres">
      <dgm:prSet presAssocID="{E0D32F6D-34A6-4E8E-AEA3-9E057341145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6E4E7B-0D8D-4930-88B3-85EDDC1471BC}" type="pres">
      <dgm:prSet presAssocID="{E3FCFC01-5E62-487B-8143-B039AFEE0AB4}" presName="spacer" presStyleCnt="0"/>
      <dgm:spPr/>
    </dgm:pt>
    <dgm:pt modelId="{34844ED1-59D4-4F70-BEBF-0A390A22E4D4}" type="pres">
      <dgm:prSet presAssocID="{2410F24B-EA50-436E-9F9B-F450871F07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B0D28C2F-0EDE-425E-A884-7CC524CBC965}" srcId="{CB2575E1-B73E-4E21-866B-82D9777B7430}" destId="{2410F24B-EA50-436E-9F9B-F450871F0772}" srcOrd="4" destOrd="0" parTransId="{E8A3813A-1432-4811-98F1-5435FBCB6D0C}" sibTransId="{C59BCCEA-A364-4824-BC9A-7A5C27C8FD2F}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BF3C4F91-3E03-4EE5-B512-AEDFDE52C73C}" srcId="{CB2575E1-B73E-4E21-866B-82D9777B7430}" destId="{E0D32F6D-34A6-4E8E-AEA3-9E0573411450}" srcOrd="3" destOrd="0" parTransId="{112EEE95-7682-4B75-8D61-795CA7D84A7F}" sibTransId="{E3FCFC01-5E62-487B-8143-B039AFEE0AB4}"/>
    <dgm:cxn modelId="{266646C8-A576-42B8-8528-9CED8642C573}" type="presOf" srcId="{E0D32F6D-34A6-4E8E-AEA3-9E0573411450}" destId="{EA634872-1DBE-4DD6-8BCB-D2E65D16812E}" srcOrd="0" destOrd="0" presId="urn:microsoft.com/office/officeart/2005/8/layout/vList2"/>
    <dgm:cxn modelId="{092B161C-8708-4387-A613-EB63F33BC2F2}" srcId="{CB2575E1-B73E-4E21-866B-82D9777B7430}" destId="{B773461B-317F-4BB6-8A74-3B7404AD4278}" srcOrd="1" destOrd="0" parTransId="{A8360C0C-39CF-4B2A-896F-8849BEDCEE8D}" sibTransId="{3D755EE0-BBEA-432E-8BB9-DE87FBB43C9F}"/>
    <dgm:cxn modelId="{E383BDD2-CDE5-4A06-8BDE-DD0E40389E56}" type="presOf" srcId="{67700FA1-96CC-4474-861D-1EEEC5A3BCC6}" destId="{F793E3A3-D4B5-48A1-8FD3-24B596F9A611}" srcOrd="0" destOrd="0" presId="urn:microsoft.com/office/officeart/2005/8/layout/vList2"/>
    <dgm:cxn modelId="{7CA08B63-4EC9-4047-87E7-C5F469BF0F42}" type="presOf" srcId="{2410F24B-EA50-436E-9F9B-F450871F0772}" destId="{34844ED1-59D4-4F70-BEBF-0A390A22E4D4}" srcOrd="0" destOrd="0" presId="urn:microsoft.com/office/officeart/2005/8/layout/vList2"/>
    <dgm:cxn modelId="{694915C1-016D-426B-9150-5811E7F51C81}" srcId="{CB2575E1-B73E-4E21-866B-82D9777B7430}" destId="{67700FA1-96CC-4474-861D-1EEEC5A3BCC6}" srcOrd="2" destOrd="0" parTransId="{C2910D2C-CF56-46EB-BD82-E5820FCC3471}" sibTransId="{7D4E01C7-D2D4-4310-9397-2D48DF5C7031}"/>
    <dgm:cxn modelId="{63DAF3F7-286B-40C6-B697-21CA76578E2D}" type="presOf" srcId="{B773461B-317F-4BB6-8A74-3B7404AD4278}" destId="{C8CFA66A-762D-40C5-B7EE-6B2725EF6426}" srcOrd="0" destOrd="0" presId="urn:microsoft.com/office/officeart/2005/8/layout/vList2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A7A42B8E-6960-432C-BE4B-8ABD74161887}" type="presParOf" srcId="{90A02836-943D-4919-8C75-C619DA64F526}" destId="{FDB64A77-8FD3-4640-8576-AA84446F6B19}" srcOrd="1" destOrd="0" presId="urn:microsoft.com/office/officeart/2005/8/layout/vList2"/>
    <dgm:cxn modelId="{D7AE523F-0D69-4B51-BD49-B871F96BCCF6}" type="presParOf" srcId="{90A02836-943D-4919-8C75-C619DA64F526}" destId="{C8CFA66A-762D-40C5-B7EE-6B2725EF6426}" srcOrd="2" destOrd="0" presId="urn:microsoft.com/office/officeart/2005/8/layout/vList2"/>
    <dgm:cxn modelId="{AA3BB6A0-5A11-4C11-87C1-F6F359BB291F}" type="presParOf" srcId="{90A02836-943D-4919-8C75-C619DA64F526}" destId="{20A7E54E-4BC1-498C-BEDD-680B8CBCD98B}" srcOrd="3" destOrd="0" presId="urn:microsoft.com/office/officeart/2005/8/layout/vList2"/>
    <dgm:cxn modelId="{9A56D2A1-3C2A-4A99-9748-802A82CBD840}" type="presParOf" srcId="{90A02836-943D-4919-8C75-C619DA64F526}" destId="{F793E3A3-D4B5-48A1-8FD3-24B596F9A611}" srcOrd="4" destOrd="0" presId="urn:microsoft.com/office/officeart/2005/8/layout/vList2"/>
    <dgm:cxn modelId="{46032857-A6FE-4E74-9CAC-B245E382A121}" type="presParOf" srcId="{90A02836-943D-4919-8C75-C619DA64F526}" destId="{030EDE8A-1617-4F0D-B1A4-FE0401E30C42}" srcOrd="5" destOrd="0" presId="urn:microsoft.com/office/officeart/2005/8/layout/vList2"/>
    <dgm:cxn modelId="{3245AEC2-1B1F-4362-A98D-6D6AAA83FA9E}" type="presParOf" srcId="{90A02836-943D-4919-8C75-C619DA64F526}" destId="{EA634872-1DBE-4DD6-8BCB-D2E65D16812E}" srcOrd="6" destOrd="0" presId="urn:microsoft.com/office/officeart/2005/8/layout/vList2"/>
    <dgm:cxn modelId="{0BF83375-0293-4EA9-8B16-51CE7F46AE5B}" type="presParOf" srcId="{90A02836-943D-4919-8C75-C619DA64F526}" destId="{E56E4E7B-0D8D-4930-88B3-85EDDC1471BC}" srcOrd="7" destOrd="0" presId="urn:microsoft.com/office/officeart/2005/8/layout/vList2"/>
    <dgm:cxn modelId="{7ABF0055-5910-43F9-8A30-AE643DB22838}" type="presParOf" srcId="{90A02836-943D-4919-8C75-C619DA64F526}" destId="{34844ED1-59D4-4F70-BEBF-0A390A22E4D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344281-D028-4375-8C71-4ACD1274441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9C716F-8953-4CC1-B383-FEF1E73D660F}">
      <dgm:prSet/>
      <dgm:spPr/>
      <dgm:t>
        <a:bodyPr/>
        <a:lstStyle/>
        <a:p>
          <a:r>
            <a:rPr lang="hr-HR"/>
            <a:t>Kolonizacija susjednih područja i širenje teritorija</a:t>
          </a:r>
          <a:endParaRPr lang="en-US"/>
        </a:p>
      </dgm:t>
    </dgm:pt>
    <dgm:pt modelId="{CFF268D1-E051-41E9-893C-6A6F6FF79E57}" type="parTrans" cxnId="{C213BE56-4803-45D6-BE68-5DBE5A6E8280}">
      <dgm:prSet/>
      <dgm:spPr/>
      <dgm:t>
        <a:bodyPr/>
        <a:lstStyle/>
        <a:p>
          <a:endParaRPr lang="en-US"/>
        </a:p>
      </dgm:t>
    </dgm:pt>
    <dgm:pt modelId="{530D68F1-EC8B-4A61-B764-A81923955FA2}" type="sibTrans" cxnId="{C213BE56-4803-45D6-BE68-5DBE5A6E8280}">
      <dgm:prSet/>
      <dgm:spPr/>
      <dgm:t>
        <a:bodyPr/>
        <a:lstStyle/>
        <a:p>
          <a:endParaRPr lang="en-US"/>
        </a:p>
      </dgm:t>
    </dgm:pt>
    <dgm:pt modelId="{CD9E96FD-4BC7-4B89-84C2-3936405F885B}">
      <dgm:prSet/>
      <dgm:spPr/>
      <dgm:t>
        <a:bodyPr/>
        <a:lstStyle/>
        <a:p>
          <a:r>
            <a:rPr lang="hr-HR" dirty="0"/>
            <a:t>Širenje na zapad i zauzimanje susjednih zemalja</a:t>
          </a:r>
          <a:endParaRPr lang="en-US" dirty="0"/>
        </a:p>
      </dgm:t>
    </dgm:pt>
    <dgm:pt modelId="{C0576C40-A2E7-46AC-B842-53354C9A4664}" type="parTrans" cxnId="{2DF08424-BBCD-4053-BF6B-57E0E4C029B1}">
      <dgm:prSet/>
      <dgm:spPr/>
      <dgm:t>
        <a:bodyPr/>
        <a:lstStyle/>
        <a:p>
          <a:endParaRPr lang="en-US"/>
        </a:p>
      </dgm:t>
    </dgm:pt>
    <dgm:pt modelId="{D99C07F7-9B36-4A93-9D1E-EF3822407B30}" type="sibTrans" cxnId="{2DF08424-BBCD-4053-BF6B-57E0E4C029B1}">
      <dgm:prSet/>
      <dgm:spPr/>
      <dgm:t>
        <a:bodyPr/>
        <a:lstStyle/>
        <a:p>
          <a:endParaRPr lang="en-US"/>
        </a:p>
      </dgm:t>
    </dgm:pt>
    <dgm:pt modelId="{3F7DE096-6EEE-4557-BA33-712F10D2660B}">
      <dgm:prSet/>
      <dgm:spPr/>
      <dgm:t>
        <a:bodyPr/>
        <a:lstStyle/>
        <a:p>
          <a:r>
            <a:rPr lang="hr-HR"/>
            <a:t>Na jug proširuje teritorij do Armenije te najveći dio središnje Azije</a:t>
          </a:r>
          <a:endParaRPr lang="en-US"/>
        </a:p>
      </dgm:t>
    </dgm:pt>
    <dgm:pt modelId="{41B7A39C-1D37-4CC7-BEF3-480ECEA189E6}" type="parTrans" cxnId="{A8B5F786-94D5-402D-833B-EAB5618A5256}">
      <dgm:prSet/>
      <dgm:spPr/>
      <dgm:t>
        <a:bodyPr/>
        <a:lstStyle/>
        <a:p>
          <a:endParaRPr lang="en-US"/>
        </a:p>
      </dgm:t>
    </dgm:pt>
    <dgm:pt modelId="{297961D4-2453-4B9E-98EC-422772571CA8}" type="sibTrans" cxnId="{A8B5F786-94D5-402D-833B-EAB5618A5256}">
      <dgm:prSet/>
      <dgm:spPr/>
      <dgm:t>
        <a:bodyPr/>
        <a:lstStyle/>
        <a:p>
          <a:endParaRPr lang="en-US"/>
        </a:p>
      </dgm:t>
    </dgm:pt>
    <dgm:pt modelId="{082C5970-8C57-496B-BAD9-BF88A74545CD}">
      <dgm:prSet/>
      <dgm:spPr/>
      <dgm:t>
        <a:bodyPr/>
        <a:lstStyle/>
        <a:p>
          <a:r>
            <a:rPr lang="hr-HR"/>
            <a:t>Na istok do sjevernoameričke Aljaske</a:t>
          </a:r>
          <a:endParaRPr lang="en-US"/>
        </a:p>
      </dgm:t>
    </dgm:pt>
    <dgm:pt modelId="{BC21D661-F0B3-48AF-A99B-3D0F3C1CE263}" type="parTrans" cxnId="{21C619A9-C837-4ECC-9463-4FE5780BEEA9}">
      <dgm:prSet/>
      <dgm:spPr/>
      <dgm:t>
        <a:bodyPr/>
        <a:lstStyle/>
        <a:p>
          <a:endParaRPr lang="en-US"/>
        </a:p>
      </dgm:t>
    </dgm:pt>
    <dgm:pt modelId="{F5ABA098-4A39-4A1F-81DE-BCEF224FACB4}" type="sibTrans" cxnId="{21C619A9-C837-4ECC-9463-4FE5780BEEA9}">
      <dgm:prSet/>
      <dgm:spPr/>
      <dgm:t>
        <a:bodyPr/>
        <a:lstStyle/>
        <a:p>
          <a:endParaRPr lang="en-US"/>
        </a:p>
      </dgm:t>
    </dgm:pt>
    <dgm:pt modelId="{27DEE15C-12B0-43B6-81D3-F092716D1CBD}">
      <dgm:prSet/>
      <dgm:spPr/>
      <dgm:t>
        <a:bodyPr/>
        <a:lstStyle/>
        <a:p>
          <a:r>
            <a:rPr lang="hr-HR"/>
            <a:t>Vrhunac širenja teritorija za vladavine Katarine II. </a:t>
          </a:r>
          <a:endParaRPr lang="en-US"/>
        </a:p>
      </dgm:t>
    </dgm:pt>
    <dgm:pt modelId="{5A520D08-7C66-4F48-A8FA-01389F104358}" type="parTrans" cxnId="{909DA818-E464-4252-9160-3D3486EED9B5}">
      <dgm:prSet/>
      <dgm:spPr/>
      <dgm:t>
        <a:bodyPr/>
        <a:lstStyle/>
        <a:p>
          <a:endParaRPr lang="en-US"/>
        </a:p>
      </dgm:t>
    </dgm:pt>
    <dgm:pt modelId="{B1D40D96-8B1B-4A89-A2A7-CA6312C5C20D}" type="sibTrans" cxnId="{909DA818-E464-4252-9160-3D3486EED9B5}">
      <dgm:prSet/>
      <dgm:spPr/>
      <dgm:t>
        <a:bodyPr/>
        <a:lstStyle/>
        <a:p>
          <a:endParaRPr lang="en-US"/>
        </a:p>
      </dgm:t>
    </dgm:pt>
    <dgm:pt modelId="{72005141-09E2-49C0-82C7-BF21A8D41EAE}" type="pres">
      <dgm:prSet presAssocID="{06344281-D028-4375-8C71-4ACD127444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4FC7405-53F1-406A-B34C-86E5F47653A5}" type="pres">
      <dgm:prSet presAssocID="{6F9C716F-8953-4CC1-B383-FEF1E73D66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4228AE-EE0B-44BC-8248-F4C23B0ACC09}" type="pres">
      <dgm:prSet presAssocID="{530D68F1-EC8B-4A61-B764-A81923955FA2}" presName="sibTrans" presStyleLbl="sibTrans1D1" presStyleIdx="0" presStyleCnt="4"/>
      <dgm:spPr/>
      <dgm:t>
        <a:bodyPr/>
        <a:lstStyle/>
        <a:p>
          <a:endParaRPr lang="hr-HR"/>
        </a:p>
      </dgm:t>
    </dgm:pt>
    <dgm:pt modelId="{E67E9908-2D1E-4A9D-B089-84A87E276E11}" type="pres">
      <dgm:prSet presAssocID="{530D68F1-EC8B-4A61-B764-A81923955FA2}" presName="connectorText" presStyleLbl="sibTrans1D1" presStyleIdx="0" presStyleCnt="4"/>
      <dgm:spPr/>
      <dgm:t>
        <a:bodyPr/>
        <a:lstStyle/>
        <a:p>
          <a:endParaRPr lang="hr-HR"/>
        </a:p>
      </dgm:t>
    </dgm:pt>
    <dgm:pt modelId="{6ABBA3FF-2923-474F-8115-E40A33950302}" type="pres">
      <dgm:prSet presAssocID="{CD9E96FD-4BC7-4B89-84C2-3936405F88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98BD55-06CE-4DB9-B109-1DD02157A3C4}" type="pres">
      <dgm:prSet presAssocID="{D99C07F7-9B36-4A93-9D1E-EF3822407B30}" presName="sibTrans" presStyleLbl="sibTrans1D1" presStyleIdx="1" presStyleCnt="4"/>
      <dgm:spPr/>
      <dgm:t>
        <a:bodyPr/>
        <a:lstStyle/>
        <a:p>
          <a:endParaRPr lang="hr-HR"/>
        </a:p>
      </dgm:t>
    </dgm:pt>
    <dgm:pt modelId="{9126A6FA-008C-4433-8815-6A192C9DDA1B}" type="pres">
      <dgm:prSet presAssocID="{D99C07F7-9B36-4A93-9D1E-EF3822407B30}" presName="connectorText" presStyleLbl="sibTrans1D1" presStyleIdx="1" presStyleCnt="4"/>
      <dgm:spPr/>
      <dgm:t>
        <a:bodyPr/>
        <a:lstStyle/>
        <a:p>
          <a:endParaRPr lang="hr-HR"/>
        </a:p>
      </dgm:t>
    </dgm:pt>
    <dgm:pt modelId="{4922FEF7-9B05-4795-8BAB-BC94B1149064}" type="pres">
      <dgm:prSet presAssocID="{3F7DE096-6EEE-4557-BA33-712F10D266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415595-5491-432B-99FB-D33F3488C6A0}" type="pres">
      <dgm:prSet presAssocID="{297961D4-2453-4B9E-98EC-422772571CA8}" presName="sibTrans" presStyleLbl="sibTrans1D1" presStyleIdx="2" presStyleCnt="4"/>
      <dgm:spPr/>
      <dgm:t>
        <a:bodyPr/>
        <a:lstStyle/>
        <a:p>
          <a:endParaRPr lang="hr-HR"/>
        </a:p>
      </dgm:t>
    </dgm:pt>
    <dgm:pt modelId="{1B15408B-652D-4FBB-8A28-AD1B70D58076}" type="pres">
      <dgm:prSet presAssocID="{297961D4-2453-4B9E-98EC-422772571CA8}" presName="connectorText" presStyleLbl="sibTrans1D1" presStyleIdx="2" presStyleCnt="4"/>
      <dgm:spPr/>
      <dgm:t>
        <a:bodyPr/>
        <a:lstStyle/>
        <a:p>
          <a:endParaRPr lang="hr-HR"/>
        </a:p>
      </dgm:t>
    </dgm:pt>
    <dgm:pt modelId="{3AC9648B-A63B-4439-9C83-EE4B2E6E870B}" type="pres">
      <dgm:prSet presAssocID="{082C5970-8C57-496B-BAD9-BF88A74545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930EF6-9F28-4BDD-9CD1-B34B92527467}" type="pres">
      <dgm:prSet presAssocID="{F5ABA098-4A39-4A1F-81DE-BCEF224FACB4}" presName="sibTrans" presStyleLbl="sibTrans1D1" presStyleIdx="3" presStyleCnt="4"/>
      <dgm:spPr/>
      <dgm:t>
        <a:bodyPr/>
        <a:lstStyle/>
        <a:p>
          <a:endParaRPr lang="hr-HR"/>
        </a:p>
      </dgm:t>
    </dgm:pt>
    <dgm:pt modelId="{051DEB97-D99C-4AB3-A2C7-02A634DC500B}" type="pres">
      <dgm:prSet presAssocID="{F5ABA098-4A39-4A1F-81DE-BCEF224FACB4}" presName="connectorText" presStyleLbl="sibTrans1D1" presStyleIdx="3" presStyleCnt="4"/>
      <dgm:spPr/>
      <dgm:t>
        <a:bodyPr/>
        <a:lstStyle/>
        <a:p>
          <a:endParaRPr lang="hr-HR"/>
        </a:p>
      </dgm:t>
    </dgm:pt>
    <dgm:pt modelId="{438D5FFF-5484-4470-9664-2E196C33FB4F}" type="pres">
      <dgm:prSet presAssocID="{27DEE15C-12B0-43B6-81D3-F092716D1C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DF08424-BBCD-4053-BF6B-57E0E4C029B1}" srcId="{06344281-D028-4375-8C71-4ACD12744417}" destId="{CD9E96FD-4BC7-4B89-84C2-3936405F885B}" srcOrd="1" destOrd="0" parTransId="{C0576C40-A2E7-46AC-B842-53354C9A4664}" sibTransId="{D99C07F7-9B36-4A93-9D1E-EF3822407B30}"/>
    <dgm:cxn modelId="{21C619A9-C837-4ECC-9463-4FE5780BEEA9}" srcId="{06344281-D028-4375-8C71-4ACD12744417}" destId="{082C5970-8C57-496B-BAD9-BF88A74545CD}" srcOrd="3" destOrd="0" parTransId="{BC21D661-F0B3-48AF-A99B-3D0F3C1CE263}" sibTransId="{F5ABA098-4A39-4A1F-81DE-BCEF224FACB4}"/>
    <dgm:cxn modelId="{19456CC4-03C6-494C-99BB-848D27325CDE}" type="presOf" srcId="{530D68F1-EC8B-4A61-B764-A81923955FA2}" destId="{144228AE-EE0B-44BC-8248-F4C23B0ACC09}" srcOrd="0" destOrd="0" presId="urn:microsoft.com/office/officeart/2016/7/layout/RepeatingBendingProcessNew"/>
    <dgm:cxn modelId="{05EF5518-2619-43D0-9570-1206E2B241B4}" type="presOf" srcId="{082C5970-8C57-496B-BAD9-BF88A74545CD}" destId="{3AC9648B-A63B-4439-9C83-EE4B2E6E870B}" srcOrd="0" destOrd="0" presId="urn:microsoft.com/office/officeart/2016/7/layout/RepeatingBendingProcessNew"/>
    <dgm:cxn modelId="{8382B739-6F6D-4DE6-A48B-0889F43EA836}" type="presOf" srcId="{F5ABA098-4A39-4A1F-81DE-BCEF224FACB4}" destId="{43930EF6-9F28-4BDD-9CD1-B34B92527467}" srcOrd="0" destOrd="0" presId="urn:microsoft.com/office/officeart/2016/7/layout/RepeatingBendingProcessNew"/>
    <dgm:cxn modelId="{E43FA8E7-6116-4F83-B9BE-BC716FE4CA08}" type="presOf" srcId="{297961D4-2453-4B9E-98EC-422772571CA8}" destId="{1B15408B-652D-4FBB-8A28-AD1B70D58076}" srcOrd="1" destOrd="0" presId="urn:microsoft.com/office/officeart/2016/7/layout/RepeatingBendingProcessNew"/>
    <dgm:cxn modelId="{51A66061-E0C9-414B-8E1C-0A1C47C178DD}" type="presOf" srcId="{6F9C716F-8953-4CC1-B383-FEF1E73D660F}" destId="{24FC7405-53F1-406A-B34C-86E5F47653A5}" srcOrd="0" destOrd="0" presId="urn:microsoft.com/office/officeart/2016/7/layout/RepeatingBendingProcessNew"/>
    <dgm:cxn modelId="{51F5A73B-2610-437D-8CEC-9F228F77CA34}" type="presOf" srcId="{297961D4-2453-4B9E-98EC-422772571CA8}" destId="{C8415595-5491-432B-99FB-D33F3488C6A0}" srcOrd="0" destOrd="0" presId="urn:microsoft.com/office/officeart/2016/7/layout/RepeatingBendingProcessNew"/>
    <dgm:cxn modelId="{C5125FE0-781E-476F-BF63-2A17405F7989}" type="presOf" srcId="{27DEE15C-12B0-43B6-81D3-F092716D1CBD}" destId="{438D5FFF-5484-4470-9664-2E196C33FB4F}" srcOrd="0" destOrd="0" presId="urn:microsoft.com/office/officeart/2016/7/layout/RepeatingBendingProcessNew"/>
    <dgm:cxn modelId="{C213BE56-4803-45D6-BE68-5DBE5A6E8280}" srcId="{06344281-D028-4375-8C71-4ACD12744417}" destId="{6F9C716F-8953-4CC1-B383-FEF1E73D660F}" srcOrd="0" destOrd="0" parTransId="{CFF268D1-E051-41E9-893C-6A6F6FF79E57}" sibTransId="{530D68F1-EC8B-4A61-B764-A81923955FA2}"/>
    <dgm:cxn modelId="{A8B5F786-94D5-402D-833B-EAB5618A5256}" srcId="{06344281-D028-4375-8C71-4ACD12744417}" destId="{3F7DE096-6EEE-4557-BA33-712F10D2660B}" srcOrd="2" destOrd="0" parTransId="{41B7A39C-1D37-4CC7-BEF3-480ECEA189E6}" sibTransId="{297961D4-2453-4B9E-98EC-422772571CA8}"/>
    <dgm:cxn modelId="{EA7B77AD-8E3E-4743-BC6D-D5D0C6C2E893}" type="presOf" srcId="{D99C07F7-9B36-4A93-9D1E-EF3822407B30}" destId="{9126A6FA-008C-4433-8815-6A192C9DDA1B}" srcOrd="1" destOrd="0" presId="urn:microsoft.com/office/officeart/2016/7/layout/RepeatingBendingProcessNew"/>
    <dgm:cxn modelId="{A24B6A41-1ED6-4D06-90FE-E9F79E822858}" type="presOf" srcId="{06344281-D028-4375-8C71-4ACD12744417}" destId="{72005141-09E2-49C0-82C7-BF21A8D41EAE}" srcOrd="0" destOrd="0" presId="urn:microsoft.com/office/officeart/2016/7/layout/RepeatingBendingProcessNew"/>
    <dgm:cxn modelId="{CC71D779-6329-4237-9352-D719AD72CEBD}" type="presOf" srcId="{530D68F1-EC8B-4A61-B764-A81923955FA2}" destId="{E67E9908-2D1E-4A9D-B089-84A87E276E11}" srcOrd="1" destOrd="0" presId="urn:microsoft.com/office/officeart/2016/7/layout/RepeatingBendingProcessNew"/>
    <dgm:cxn modelId="{909DA818-E464-4252-9160-3D3486EED9B5}" srcId="{06344281-D028-4375-8C71-4ACD12744417}" destId="{27DEE15C-12B0-43B6-81D3-F092716D1CBD}" srcOrd="4" destOrd="0" parTransId="{5A520D08-7C66-4F48-A8FA-01389F104358}" sibTransId="{B1D40D96-8B1B-4A89-A2A7-CA6312C5C20D}"/>
    <dgm:cxn modelId="{0FC69C9F-9068-4679-9A61-FC11F8F4D83C}" type="presOf" srcId="{3F7DE096-6EEE-4557-BA33-712F10D2660B}" destId="{4922FEF7-9B05-4795-8BAB-BC94B1149064}" srcOrd="0" destOrd="0" presId="urn:microsoft.com/office/officeart/2016/7/layout/RepeatingBendingProcessNew"/>
    <dgm:cxn modelId="{D34749B6-A15D-4CD2-9341-ED52EFBEF2B7}" type="presOf" srcId="{D99C07F7-9B36-4A93-9D1E-EF3822407B30}" destId="{8998BD55-06CE-4DB9-B109-1DD02157A3C4}" srcOrd="0" destOrd="0" presId="urn:microsoft.com/office/officeart/2016/7/layout/RepeatingBendingProcessNew"/>
    <dgm:cxn modelId="{8AA42EF1-D442-4A73-87C4-C7EC0F9A80B8}" type="presOf" srcId="{F5ABA098-4A39-4A1F-81DE-BCEF224FACB4}" destId="{051DEB97-D99C-4AB3-A2C7-02A634DC500B}" srcOrd="1" destOrd="0" presId="urn:microsoft.com/office/officeart/2016/7/layout/RepeatingBendingProcessNew"/>
    <dgm:cxn modelId="{BF316C18-BE66-44ED-9921-8797C342E467}" type="presOf" srcId="{CD9E96FD-4BC7-4B89-84C2-3936405F885B}" destId="{6ABBA3FF-2923-474F-8115-E40A33950302}" srcOrd="0" destOrd="0" presId="urn:microsoft.com/office/officeart/2016/7/layout/RepeatingBendingProcessNew"/>
    <dgm:cxn modelId="{463B0AC9-C191-4906-B89D-D76846C4FE1F}" type="presParOf" srcId="{72005141-09E2-49C0-82C7-BF21A8D41EAE}" destId="{24FC7405-53F1-406A-B34C-86E5F47653A5}" srcOrd="0" destOrd="0" presId="urn:microsoft.com/office/officeart/2016/7/layout/RepeatingBendingProcessNew"/>
    <dgm:cxn modelId="{631122C3-01CD-4D22-9471-81EC0EA3A80F}" type="presParOf" srcId="{72005141-09E2-49C0-82C7-BF21A8D41EAE}" destId="{144228AE-EE0B-44BC-8248-F4C23B0ACC09}" srcOrd="1" destOrd="0" presId="urn:microsoft.com/office/officeart/2016/7/layout/RepeatingBendingProcessNew"/>
    <dgm:cxn modelId="{85CB2876-C273-4653-889C-2FAEC639B477}" type="presParOf" srcId="{144228AE-EE0B-44BC-8248-F4C23B0ACC09}" destId="{E67E9908-2D1E-4A9D-B089-84A87E276E11}" srcOrd="0" destOrd="0" presId="urn:microsoft.com/office/officeart/2016/7/layout/RepeatingBendingProcessNew"/>
    <dgm:cxn modelId="{C5B2338F-6C7C-41E8-889A-150D30ABE1F1}" type="presParOf" srcId="{72005141-09E2-49C0-82C7-BF21A8D41EAE}" destId="{6ABBA3FF-2923-474F-8115-E40A33950302}" srcOrd="2" destOrd="0" presId="urn:microsoft.com/office/officeart/2016/7/layout/RepeatingBendingProcessNew"/>
    <dgm:cxn modelId="{728B4975-4645-4770-8E64-18A77A7CBF61}" type="presParOf" srcId="{72005141-09E2-49C0-82C7-BF21A8D41EAE}" destId="{8998BD55-06CE-4DB9-B109-1DD02157A3C4}" srcOrd="3" destOrd="0" presId="urn:microsoft.com/office/officeart/2016/7/layout/RepeatingBendingProcessNew"/>
    <dgm:cxn modelId="{9B730172-83F3-4883-9140-71A9D717A29A}" type="presParOf" srcId="{8998BD55-06CE-4DB9-B109-1DD02157A3C4}" destId="{9126A6FA-008C-4433-8815-6A192C9DDA1B}" srcOrd="0" destOrd="0" presId="urn:microsoft.com/office/officeart/2016/7/layout/RepeatingBendingProcessNew"/>
    <dgm:cxn modelId="{7F6ED0B8-DF5C-4181-8418-42B3C15E48DD}" type="presParOf" srcId="{72005141-09E2-49C0-82C7-BF21A8D41EAE}" destId="{4922FEF7-9B05-4795-8BAB-BC94B1149064}" srcOrd="4" destOrd="0" presId="urn:microsoft.com/office/officeart/2016/7/layout/RepeatingBendingProcessNew"/>
    <dgm:cxn modelId="{5EA118F1-D0A4-44D6-AD6E-1BB8B3A84A83}" type="presParOf" srcId="{72005141-09E2-49C0-82C7-BF21A8D41EAE}" destId="{C8415595-5491-432B-99FB-D33F3488C6A0}" srcOrd="5" destOrd="0" presId="urn:microsoft.com/office/officeart/2016/7/layout/RepeatingBendingProcessNew"/>
    <dgm:cxn modelId="{349EEEA1-3BFA-4D9E-8F00-C9F3A401C4D7}" type="presParOf" srcId="{C8415595-5491-432B-99FB-D33F3488C6A0}" destId="{1B15408B-652D-4FBB-8A28-AD1B70D58076}" srcOrd="0" destOrd="0" presId="urn:microsoft.com/office/officeart/2016/7/layout/RepeatingBendingProcessNew"/>
    <dgm:cxn modelId="{763FB55F-B171-4D23-A036-E8BEF8A35AB6}" type="presParOf" srcId="{72005141-09E2-49C0-82C7-BF21A8D41EAE}" destId="{3AC9648B-A63B-4439-9C83-EE4B2E6E870B}" srcOrd="6" destOrd="0" presId="urn:microsoft.com/office/officeart/2016/7/layout/RepeatingBendingProcessNew"/>
    <dgm:cxn modelId="{8DFD126F-716A-44D8-B9E4-573C9B9C1A44}" type="presParOf" srcId="{72005141-09E2-49C0-82C7-BF21A8D41EAE}" destId="{43930EF6-9F28-4BDD-9CD1-B34B92527467}" srcOrd="7" destOrd="0" presId="urn:microsoft.com/office/officeart/2016/7/layout/RepeatingBendingProcessNew"/>
    <dgm:cxn modelId="{6D50303A-6E9B-4DD2-9605-DE53CB827509}" type="presParOf" srcId="{43930EF6-9F28-4BDD-9CD1-B34B92527467}" destId="{051DEB97-D99C-4AB3-A2C7-02A634DC500B}" srcOrd="0" destOrd="0" presId="urn:microsoft.com/office/officeart/2016/7/layout/RepeatingBendingProcessNew"/>
    <dgm:cxn modelId="{DB76AB08-27B4-4CCC-8E47-C4F318C210F0}" type="presParOf" srcId="{72005141-09E2-49C0-82C7-BF21A8D41EAE}" destId="{438D5FFF-5484-4470-9664-2E196C33FB4F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Apsolutizam u Engleskoj i utjecaj jakog parlamenta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AC38D764-0B62-47DF-B9F5-6BF0A701B646}">
      <dgm:prSet/>
      <dgm:spPr/>
      <dgm:t>
        <a:bodyPr/>
        <a:lstStyle/>
        <a:p>
          <a:r>
            <a:rPr lang="hr-HR" dirty="0"/>
            <a:t>Financijska ovisnost kraljeva o parlamentu</a:t>
          </a:r>
          <a:endParaRPr lang="en-US" dirty="0"/>
        </a:p>
      </dgm:t>
    </dgm:pt>
    <dgm:pt modelId="{3B5A7238-A68E-491C-9F24-B07806FD032A}" type="parTrans" cxnId="{6782A3BB-0820-4788-86D5-663FE4F3BF3D}">
      <dgm:prSet/>
      <dgm:spPr/>
    </dgm:pt>
    <dgm:pt modelId="{458E0119-CDF5-427C-965F-7993D4572A12}" type="sibTrans" cxnId="{6782A3BB-0820-4788-86D5-663FE4F3BF3D}">
      <dgm:prSet/>
      <dgm:spPr/>
    </dgm:pt>
    <dgm:pt modelId="{80EF7357-5D9D-4620-BC6A-7823560164BD}">
      <dgm:prSet/>
      <dgm:spPr/>
      <dgm:t>
        <a:bodyPr/>
        <a:lstStyle/>
        <a:p>
          <a:r>
            <a:rPr lang="hr-HR" dirty="0"/>
            <a:t>Ucjene vladara i traženje različitih ustupaka</a:t>
          </a:r>
          <a:endParaRPr lang="en-US" dirty="0"/>
        </a:p>
      </dgm:t>
    </dgm:pt>
    <dgm:pt modelId="{C4F99096-FE78-4CB6-8C08-CFB7BDA3C875}" type="parTrans" cxnId="{0F8838DB-84D3-4D6F-91FC-10A3BFFCC7C0}">
      <dgm:prSet/>
      <dgm:spPr/>
    </dgm:pt>
    <dgm:pt modelId="{A37D86CF-F24A-48E1-998E-65F1D1ED0875}" type="sibTrans" cxnId="{0F8838DB-84D3-4D6F-91FC-10A3BFFCC7C0}">
      <dgm:prSet/>
      <dgm:spPr/>
    </dgm:pt>
    <dgm:pt modelId="{5FC271A8-9230-46E8-9CAC-46B8AA95AABD}">
      <dgm:prSet/>
      <dgm:spPr/>
      <dgm:t>
        <a:bodyPr/>
        <a:lstStyle/>
        <a:p>
          <a:r>
            <a:rPr lang="hr-HR" dirty="0"/>
            <a:t>Karlo I. ukida parlament čime želi učvrstiti vlast</a:t>
          </a:r>
          <a:endParaRPr lang="en-US" dirty="0"/>
        </a:p>
      </dgm:t>
    </dgm:pt>
    <dgm:pt modelId="{B24B540D-023E-4DF2-BA1F-39FADD535575}" type="parTrans" cxnId="{510189E2-2177-40D0-B068-738ECC924A64}">
      <dgm:prSet/>
      <dgm:spPr/>
    </dgm:pt>
    <dgm:pt modelId="{4F0B106F-E893-4524-BB7E-4AE8A8186EEE}" type="sibTrans" cxnId="{510189E2-2177-40D0-B068-738ECC924A64}">
      <dgm:prSet/>
      <dgm:spPr/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FBCDA4-F802-4AD0-9D81-0F3C539BFDC8}" type="pres">
      <dgm:prSet presAssocID="{79260D67-3C00-471D-9FAE-5BEE48469D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C397BA-38FF-41EE-8132-DC4408017F43}" type="pres">
      <dgm:prSet presAssocID="{13B1320C-B0E0-4121-99E8-C1715566B879}" presName="spacer" presStyleCnt="0"/>
      <dgm:spPr/>
    </dgm:pt>
    <dgm:pt modelId="{E4BE05E8-0620-4900-9036-CA7764FDEDCD}" type="pres">
      <dgm:prSet presAssocID="{AC38D764-0B62-47DF-B9F5-6BF0A701B6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62EFF6-41FF-4072-92D7-54E086F2E788}" type="pres">
      <dgm:prSet presAssocID="{458E0119-CDF5-427C-965F-7993D4572A12}" presName="spacer" presStyleCnt="0"/>
      <dgm:spPr/>
    </dgm:pt>
    <dgm:pt modelId="{598FFD5A-B2C2-4489-8A9A-FE061A0578FF}" type="pres">
      <dgm:prSet presAssocID="{80EF7357-5D9D-4620-BC6A-7823560164B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F39DCA-589A-480F-8A47-E837607B8E46}" type="pres">
      <dgm:prSet presAssocID="{A37D86CF-F24A-48E1-998E-65F1D1ED0875}" presName="spacer" presStyleCnt="0"/>
      <dgm:spPr/>
    </dgm:pt>
    <dgm:pt modelId="{6469020A-68BE-47C3-AAFA-F41585136073}" type="pres">
      <dgm:prSet presAssocID="{5FC271A8-9230-46E8-9CAC-46B8AA95AAB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782A3BB-0820-4788-86D5-663FE4F3BF3D}" srcId="{F042BD6B-747E-43AE-9F4F-59023577B107}" destId="{AC38D764-0B62-47DF-B9F5-6BF0A701B646}" srcOrd="1" destOrd="0" parTransId="{3B5A7238-A68E-491C-9F24-B07806FD032A}" sibTransId="{458E0119-CDF5-427C-965F-7993D4572A12}"/>
    <dgm:cxn modelId="{510189E2-2177-40D0-B068-738ECC924A64}" srcId="{F042BD6B-747E-43AE-9F4F-59023577B107}" destId="{5FC271A8-9230-46E8-9CAC-46B8AA95AABD}" srcOrd="3" destOrd="0" parTransId="{B24B540D-023E-4DF2-BA1F-39FADD535575}" sibTransId="{4F0B106F-E893-4524-BB7E-4AE8A8186EEE}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0F8838DB-84D3-4D6F-91FC-10A3BFFCC7C0}" srcId="{F042BD6B-747E-43AE-9F4F-59023577B107}" destId="{80EF7357-5D9D-4620-BC6A-7823560164BD}" srcOrd="2" destOrd="0" parTransId="{C4F99096-FE78-4CB6-8C08-CFB7BDA3C875}" sibTransId="{A37D86CF-F24A-48E1-998E-65F1D1ED0875}"/>
    <dgm:cxn modelId="{DFCC2603-9A83-48AE-9C7B-9CCD4D2D3238}" type="presOf" srcId="{80EF7357-5D9D-4620-BC6A-7823560164BD}" destId="{598FFD5A-B2C2-4489-8A9A-FE061A0578FF}" srcOrd="0" destOrd="0" presId="urn:microsoft.com/office/officeart/2005/8/layout/vList2"/>
    <dgm:cxn modelId="{B466D699-CBC3-4AA0-B771-F16B55609C91}" type="presOf" srcId="{AC38D764-0B62-47DF-B9F5-6BF0A701B646}" destId="{E4BE05E8-0620-4900-9036-CA7764FDEDCD}" srcOrd="0" destOrd="0" presId="urn:microsoft.com/office/officeart/2005/8/layout/vList2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6CA4DA39-AD0B-4A4C-B9C7-5E6AC0AEB02C}" type="presOf" srcId="{5FC271A8-9230-46E8-9CAC-46B8AA95AABD}" destId="{6469020A-68BE-47C3-AAFA-F41585136073}" srcOrd="0" destOrd="0" presId="urn:microsoft.com/office/officeart/2005/8/layout/vList2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5DF2A0F3-E0CE-4165-B6A4-4854BEA1A354}" type="presParOf" srcId="{754F009A-23D7-4884-BB83-12793B6FE379}" destId="{97C397BA-38FF-41EE-8132-DC4408017F43}" srcOrd="1" destOrd="0" presId="urn:microsoft.com/office/officeart/2005/8/layout/vList2"/>
    <dgm:cxn modelId="{51B82BB0-2808-4960-8FB1-EDFDD224CE61}" type="presParOf" srcId="{754F009A-23D7-4884-BB83-12793B6FE379}" destId="{E4BE05E8-0620-4900-9036-CA7764FDEDCD}" srcOrd="2" destOrd="0" presId="urn:microsoft.com/office/officeart/2005/8/layout/vList2"/>
    <dgm:cxn modelId="{3BB9D453-116C-4E9C-9565-69DA755A1A9D}" type="presParOf" srcId="{754F009A-23D7-4884-BB83-12793B6FE379}" destId="{5A62EFF6-41FF-4072-92D7-54E086F2E788}" srcOrd="3" destOrd="0" presId="urn:microsoft.com/office/officeart/2005/8/layout/vList2"/>
    <dgm:cxn modelId="{116AF05A-E358-4A75-8195-185B0514410F}" type="presParOf" srcId="{754F009A-23D7-4884-BB83-12793B6FE379}" destId="{598FFD5A-B2C2-4489-8A9A-FE061A0578FF}" srcOrd="4" destOrd="0" presId="urn:microsoft.com/office/officeart/2005/8/layout/vList2"/>
    <dgm:cxn modelId="{3DBCC0A1-D34F-4923-A63F-BA9251BDB78B}" type="presParOf" srcId="{754F009A-23D7-4884-BB83-12793B6FE379}" destId="{28F39DCA-589A-480F-8A47-E837607B8E46}" srcOrd="5" destOrd="0" presId="urn:microsoft.com/office/officeart/2005/8/layout/vList2"/>
    <dgm:cxn modelId="{16605244-084F-43EF-9FD2-533F4EFF9377}" type="presParOf" srcId="{754F009A-23D7-4884-BB83-12793B6FE379}" destId="{6469020A-68BE-47C3-AAFA-F415851360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1759"/>
          <a:ext cx="5961345" cy="1703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Monarhija – oblik vladavine u državama u kojima su poglavari osobe koje po pravilu postaju nasljeđem i doživotno obnašaju svoju funkciju.</a:t>
          </a:r>
          <a:endParaRPr lang="en-US" sz="2400" kern="1200" dirty="0"/>
        </a:p>
      </dsp:txBody>
      <dsp:txXfrm>
        <a:off x="0" y="1759"/>
        <a:ext cx="5961345" cy="1703520"/>
      </dsp:txXfrm>
    </dsp:sp>
    <dsp:sp modelId="{BC94362A-BBCD-476B-8889-EAF7278F5006}">
      <dsp:nvSpPr>
        <dsp:cNvPr id="0" name=""/>
        <dsp:cNvSpPr/>
      </dsp:nvSpPr>
      <dsp:spPr>
        <a:xfrm>
          <a:off x="0" y="1855040"/>
          <a:ext cx="5961345" cy="17035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Njihovi potomci postaju nasljednici.</a:t>
          </a:r>
          <a:endParaRPr lang="en-US" sz="2400" kern="1200" dirty="0"/>
        </a:p>
      </dsp:txBody>
      <dsp:txXfrm>
        <a:off x="0" y="1855040"/>
        <a:ext cx="5961345" cy="1703520"/>
      </dsp:txXfrm>
    </dsp:sp>
    <dsp:sp modelId="{4174622C-C417-4DAC-823E-313856718F65}">
      <dsp:nvSpPr>
        <dsp:cNvPr id="0" name=""/>
        <dsp:cNvSpPr/>
      </dsp:nvSpPr>
      <dsp:spPr>
        <a:xfrm>
          <a:off x="0" y="3708320"/>
          <a:ext cx="5961345" cy="17035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Monarsi su knezovi, vojvode, kraljevi, </a:t>
          </a:r>
          <a:r>
            <a:rPr lang="hr-HR" sz="2400" kern="1200" dirty="0" err="1" smtClean="0"/>
            <a:t>carevi..</a:t>
          </a:r>
          <a:r>
            <a:rPr lang="hr-HR" sz="2400" kern="1200" dirty="0" smtClean="0"/>
            <a:t>.</a:t>
          </a:r>
          <a:endParaRPr lang="en-US" sz="2400" kern="1200" dirty="0"/>
        </a:p>
      </dsp:txBody>
      <dsp:txXfrm>
        <a:off x="0" y="3708320"/>
        <a:ext cx="5961345" cy="17035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4666C-ACC9-4828-9637-9829BF8C0845}">
      <dsp:nvSpPr>
        <dsp:cNvPr id="0" name=""/>
        <dsp:cNvSpPr/>
      </dsp:nvSpPr>
      <dsp:spPr>
        <a:xfrm>
          <a:off x="3040792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7014" y="913451"/>
        <a:ext cx="34897" cy="6979"/>
      </dsp:txXfrm>
    </dsp:sp>
    <dsp:sp modelId="{D5E37F2C-8243-402B-BF98-47EEA243A62F}">
      <dsp:nvSpPr>
        <dsp:cNvPr id="0" name=""/>
        <dsp:cNvSpPr/>
      </dsp:nvSpPr>
      <dsp:spPr>
        <a:xfrm>
          <a:off x="8061" y="658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Uvođenje novih zakona i poreza</a:t>
          </a:r>
          <a:endParaRPr lang="en-US" sz="2700" kern="1200"/>
        </a:p>
      </dsp:txBody>
      <dsp:txXfrm>
        <a:off x="8061" y="6582"/>
        <a:ext cx="3034531" cy="1820718"/>
      </dsp:txXfrm>
    </dsp:sp>
    <dsp:sp modelId="{D145B8ED-3F07-474F-A0F7-4BB7FA9F1DEE}">
      <dsp:nvSpPr>
        <dsp:cNvPr id="0" name=""/>
        <dsp:cNvSpPr/>
      </dsp:nvSpPr>
      <dsp:spPr>
        <a:xfrm>
          <a:off x="6773265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9488" y="913451"/>
        <a:ext cx="34897" cy="6979"/>
      </dsp:txXfrm>
    </dsp:sp>
    <dsp:sp modelId="{3B3AE104-7DA0-452A-B67E-375632DF2C88}">
      <dsp:nvSpPr>
        <dsp:cNvPr id="0" name=""/>
        <dsp:cNvSpPr/>
      </dsp:nvSpPr>
      <dsp:spPr>
        <a:xfrm>
          <a:off x="3740534" y="658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Sukobi i veliki građanski rat 1642. godine</a:t>
          </a:r>
          <a:endParaRPr lang="en-US" sz="2700" kern="1200"/>
        </a:p>
      </dsp:txBody>
      <dsp:txXfrm>
        <a:off x="3740534" y="6582"/>
        <a:ext cx="3034531" cy="1820718"/>
      </dsp:txXfrm>
    </dsp:sp>
    <dsp:sp modelId="{7C14536B-79FA-42C6-8462-99EE6886B0A0}">
      <dsp:nvSpPr>
        <dsp:cNvPr id="0" name=""/>
        <dsp:cNvSpPr/>
      </dsp:nvSpPr>
      <dsp:spPr>
        <a:xfrm>
          <a:off x="1525326" y="182550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0362" y="2155682"/>
        <a:ext cx="374875" cy="6979"/>
      </dsp:txXfrm>
    </dsp:sp>
    <dsp:sp modelId="{2F8243BC-F459-4C51-9437-8B930A3C6805}">
      <dsp:nvSpPr>
        <dsp:cNvPr id="0" name=""/>
        <dsp:cNvSpPr/>
      </dsp:nvSpPr>
      <dsp:spPr>
        <a:xfrm>
          <a:off x="7473007" y="658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Oliver Cromwell predvodio parlamentarnu vojsku</a:t>
          </a:r>
          <a:endParaRPr lang="en-US" sz="2700" kern="1200"/>
        </a:p>
      </dsp:txBody>
      <dsp:txXfrm>
        <a:off x="7473007" y="6582"/>
        <a:ext cx="3034531" cy="1820718"/>
      </dsp:txXfrm>
    </dsp:sp>
    <dsp:sp modelId="{5FCC5C4C-1DD3-4D80-9527-E33957306B18}">
      <dsp:nvSpPr>
        <dsp:cNvPr id="0" name=""/>
        <dsp:cNvSpPr/>
      </dsp:nvSpPr>
      <dsp:spPr>
        <a:xfrm>
          <a:off x="3040792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7014" y="3432112"/>
        <a:ext cx="34897" cy="6979"/>
      </dsp:txXfrm>
    </dsp:sp>
    <dsp:sp modelId="{34687142-F31D-4574-A80E-35A727E23889}">
      <dsp:nvSpPr>
        <dsp:cNvPr id="0" name=""/>
        <dsp:cNvSpPr/>
      </dsp:nvSpPr>
      <dsp:spPr>
        <a:xfrm>
          <a:off x="8061" y="2525243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Pobjeda parlamentarne vojske, uhićenje i pogubljenje kralja</a:t>
          </a:r>
          <a:endParaRPr lang="en-US" sz="2700" kern="1200"/>
        </a:p>
      </dsp:txBody>
      <dsp:txXfrm>
        <a:off x="8061" y="2525243"/>
        <a:ext cx="3034531" cy="1820718"/>
      </dsp:txXfrm>
    </dsp:sp>
    <dsp:sp modelId="{02403CA3-AB34-4881-9C9E-B8B316D437BB}">
      <dsp:nvSpPr>
        <dsp:cNvPr id="0" name=""/>
        <dsp:cNvSpPr/>
      </dsp:nvSpPr>
      <dsp:spPr>
        <a:xfrm>
          <a:off x="3740534" y="2525243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Ukidanje monarhije, Engleska postala republika</a:t>
          </a:r>
          <a:endParaRPr lang="en-US" sz="2700" kern="1200"/>
        </a:p>
      </dsp:txBody>
      <dsp:txXfrm>
        <a:off x="3740534" y="2525243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Razdoblje nesigurno za održavanje vlasti u državi</a:t>
          </a:r>
          <a:endParaRPr lang="en-US" sz="2400" kern="1200" dirty="0"/>
        </a:p>
      </dsp:txBody>
      <dsp:txXfrm>
        <a:off x="0" y="4523"/>
        <a:ext cx="7037387" cy="973440"/>
      </dsp:txXfrm>
    </dsp:sp>
    <dsp:sp modelId="{7BC756EB-B758-4D34-B642-1E88ECE024FB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Vladar ojačava vlast čvršćim povezivanjem podanika za sebe</a:t>
          </a:r>
          <a:endParaRPr lang="en-US" sz="2400" kern="1200" dirty="0"/>
        </a:p>
      </dsp:txBody>
      <dsp:txXfrm>
        <a:off x="0" y="1127723"/>
        <a:ext cx="7037387" cy="973440"/>
      </dsp:txXfrm>
    </dsp:sp>
    <dsp:sp modelId="{EE3899F7-25B5-4454-AB34-84DAC0AA0842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Apsolutizam – novi način vladanja državom, neograničena vlast</a:t>
          </a:r>
          <a:endParaRPr lang="en-US" sz="2400" kern="1200" dirty="0"/>
        </a:p>
      </dsp:txBody>
      <dsp:txXfrm>
        <a:off x="0" y="2250923"/>
        <a:ext cx="7037387" cy="973440"/>
      </dsp:txXfrm>
    </dsp:sp>
    <dsp:sp modelId="{351454F2-717D-4B96-99B9-75EF70281080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Slabljenje plemstva i oduzimanje plemićkih povlastica</a:t>
          </a:r>
          <a:endParaRPr lang="en-US" sz="2400" kern="1200" dirty="0"/>
        </a:p>
      </dsp:txBody>
      <dsp:txXfrm>
        <a:off x="0" y="3374123"/>
        <a:ext cx="7037387" cy="973440"/>
      </dsp:txXfrm>
    </dsp:sp>
    <dsp:sp modelId="{45DCCC44-196C-4102-A4F2-D15F12799B04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Apsolutistički vladari upravljali su vojskom, policijom i činovništvom</a:t>
          </a:r>
          <a:endParaRPr lang="en-US" sz="2400" kern="1200" dirty="0"/>
        </a:p>
      </dsp:txBody>
      <dsp:txXfrm>
        <a:off x="0" y="4497323"/>
        <a:ext cx="7037387" cy="973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Građanstvo postaje glavni oslonac vladara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AFC98A00-FA15-448C-8BF5-5183060FFB77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Apsolutističke monarhije </a:t>
          </a:r>
          <a:r>
            <a:rPr lang="hr-HR" sz="2400" kern="1200" dirty="0" smtClean="0"/>
            <a:t>zahtijevale </a:t>
          </a:r>
          <a:r>
            <a:rPr lang="hr-HR" sz="2400" kern="1200" dirty="0"/>
            <a:t>su uređen porezni sustav i jako gospodarstvo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6BB3A715-3C6F-4B8A-A616-4C5577768FCB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Vladari zanemarivali svoje podanike i vladali njima kao svojim vlasništvom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29FA31B9-B7E9-4579-85DA-0F80BD7CF027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Primjer ovakva vladanja bila je Francuska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42"/>
          <a:ext cx="5961345" cy="10733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Francuski kralj Luj XIV. vlada apsolutistički </a:t>
          </a:r>
          <a:endParaRPr lang="en-US" sz="2400" kern="1200" dirty="0"/>
        </a:p>
      </dsp:txBody>
      <dsp:txXfrm>
        <a:off x="0" y="42"/>
        <a:ext cx="5961345" cy="1073309"/>
      </dsp:txXfrm>
    </dsp:sp>
    <dsp:sp modelId="{10ADB250-227A-4F5B-8C44-38F5A2261BFC}">
      <dsp:nvSpPr>
        <dsp:cNvPr id="0" name=""/>
        <dsp:cNvSpPr/>
      </dsp:nvSpPr>
      <dsp:spPr>
        <a:xfrm>
          <a:off x="0" y="1085093"/>
          <a:ext cx="5961345" cy="107330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Dao sagraditi raskošni barokni dvorac Versailles s dvije tisuće soba u prekrasnom perivoju</a:t>
          </a:r>
          <a:endParaRPr lang="en-US" sz="2400" kern="1200" dirty="0"/>
        </a:p>
      </dsp:txBody>
      <dsp:txXfrm>
        <a:off x="0" y="1085093"/>
        <a:ext cx="5961345" cy="1073309"/>
      </dsp:txXfrm>
    </dsp:sp>
    <dsp:sp modelId="{25F7C826-E0A9-420A-9BD0-FA1C7E1F8813}">
      <dsp:nvSpPr>
        <dsp:cNvPr id="0" name=""/>
        <dsp:cNvSpPr/>
      </dsp:nvSpPr>
      <dsp:spPr>
        <a:xfrm>
          <a:off x="0" y="2170145"/>
          <a:ext cx="5961345" cy="107330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Dvorske svečanosti i raskošan život obilježja vladara</a:t>
          </a:r>
          <a:endParaRPr lang="en-US" sz="2400" kern="1200" dirty="0"/>
        </a:p>
      </dsp:txBody>
      <dsp:txXfrm>
        <a:off x="0" y="2170145"/>
        <a:ext cx="5961345" cy="1073309"/>
      </dsp:txXfrm>
    </dsp:sp>
    <dsp:sp modelId="{3650F58A-D013-4B22-9A08-245752831770}">
      <dsp:nvSpPr>
        <dsp:cNvPr id="0" name=""/>
        <dsp:cNvSpPr/>
      </dsp:nvSpPr>
      <dsp:spPr>
        <a:xfrm>
          <a:off x="0" y="3255196"/>
          <a:ext cx="5961345" cy="107330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„Kralj sunce” – uloga božanstva</a:t>
          </a:r>
          <a:endParaRPr lang="en-US" sz="2400" kern="1200" dirty="0"/>
        </a:p>
      </dsp:txBody>
      <dsp:txXfrm>
        <a:off x="0" y="3255196"/>
        <a:ext cx="5961345" cy="1073309"/>
      </dsp:txXfrm>
    </dsp:sp>
    <dsp:sp modelId="{A4AEC27B-8394-43ED-8235-8BE765D56822}">
      <dsp:nvSpPr>
        <dsp:cNvPr id="0" name=""/>
        <dsp:cNvSpPr/>
      </dsp:nvSpPr>
      <dsp:spPr>
        <a:xfrm>
          <a:off x="0" y="4340248"/>
          <a:ext cx="5961345" cy="107330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 Francuska dominantna zemlja u europskim zbivanjima</a:t>
          </a:r>
          <a:endParaRPr lang="en-US" sz="2400" kern="1200" dirty="0"/>
        </a:p>
      </dsp:txBody>
      <dsp:txXfrm>
        <a:off x="0" y="4340248"/>
        <a:ext cx="5961345" cy="10733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2407E8-5491-4E12-99A4-359F969DB777}">
      <dsp:nvSpPr>
        <dsp:cNvPr id="0" name=""/>
        <dsp:cNvSpPr/>
      </dsp:nvSpPr>
      <dsp:spPr>
        <a:xfrm>
          <a:off x="0" y="924"/>
          <a:ext cx="6589260" cy="8628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XIV. st. </a:t>
          </a:r>
          <a:r>
            <a:rPr lang="hr-HR" sz="2400" kern="1200" dirty="0" smtClean="0"/>
            <a:t>– prijestolni </a:t>
          </a:r>
          <a:r>
            <a:rPr lang="hr-HR" sz="2400" kern="1200" dirty="0"/>
            <a:t>sukobi nakon smrti Karla IV. „Lijepog”</a:t>
          </a:r>
        </a:p>
      </dsp:txBody>
      <dsp:txXfrm>
        <a:off x="0" y="924"/>
        <a:ext cx="6589260" cy="862897"/>
      </dsp:txXfrm>
    </dsp:sp>
    <dsp:sp modelId="{8FDA478F-7E2D-4FE7-B0BB-522C5CB17148}">
      <dsp:nvSpPr>
        <dsp:cNvPr id="0" name=""/>
        <dsp:cNvSpPr/>
      </dsp:nvSpPr>
      <dsp:spPr>
        <a:xfrm>
          <a:off x="0" y="876773"/>
          <a:ext cx="6589260" cy="862897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Stogodišnji rat – rat između Francuske i Engleske</a:t>
          </a:r>
        </a:p>
      </dsp:txBody>
      <dsp:txXfrm>
        <a:off x="0" y="876773"/>
        <a:ext cx="6589260" cy="862897"/>
      </dsp:txXfrm>
    </dsp:sp>
    <dsp:sp modelId="{B5DBDB23-DEF0-4179-92AD-9AB923340352}">
      <dsp:nvSpPr>
        <dsp:cNvPr id="0" name=""/>
        <dsp:cNvSpPr/>
      </dsp:nvSpPr>
      <dsp:spPr>
        <a:xfrm>
          <a:off x="0" y="1752622"/>
          <a:ext cx="6589260" cy="862897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Većina izgubljenih teritorija vraćena pod vodstvom Ivane Orleanske</a:t>
          </a:r>
        </a:p>
      </dsp:txBody>
      <dsp:txXfrm>
        <a:off x="0" y="1752622"/>
        <a:ext cx="6589260" cy="862897"/>
      </dsp:txXfrm>
    </dsp:sp>
    <dsp:sp modelId="{6ED96CEC-6980-459D-BF42-E41D50EB8B85}">
      <dsp:nvSpPr>
        <dsp:cNvPr id="0" name=""/>
        <dsp:cNvSpPr/>
      </dsp:nvSpPr>
      <dsp:spPr>
        <a:xfrm>
          <a:off x="0" y="2628472"/>
          <a:ext cx="6589260" cy="862897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Kuga poharala Francusku i prepolovila stanovništvo</a:t>
          </a:r>
        </a:p>
      </dsp:txBody>
      <dsp:txXfrm>
        <a:off x="0" y="2628472"/>
        <a:ext cx="6589260" cy="862897"/>
      </dsp:txXfrm>
    </dsp:sp>
    <dsp:sp modelId="{EC32FB3C-ED3E-450A-9A52-EE1DCD3B7C01}">
      <dsp:nvSpPr>
        <dsp:cNvPr id="0" name=""/>
        <dsp:cNvSpPr/>
      </dsp:nvSpPr>
      <dsp:spPr>
        <a:xfrm>
          <a:off x="0" y="3504321"/>
          <a:ext cx="6589260" cy="862897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Francuska u renesansi preuzela nadmoć</a:t>
          </a:r>
        </a:p>
      </dsp:txBody>
      <dsp:txXfrm>
        <a:off x="0" y="3504321"/>
        <a:ext cx="6589260" cy="862897"/>
      </dsp:txXfrm>
    </dsp:sp>
    <dsp:sp modelId="{DAA87134-F6E0-46B8-ACE6-2E41AAF0A184}">
      <dsp:nvSpPr>
        <dsp:cNvPr id="0" name=""/>
        <dsp:cNvSpPr/>
      </dsp:nvSpPr>
      <dsp:spPr>
        <a:xfrm>
          <a:off x="0" y="4380171"/>
          <a:ext cx="6589260" cy="86289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Vodila ratove sa Svetim Rimskim Carstvom</a:t>
          </a:r>
        </a:p>
      </dsp:txBody>
      <dsp:txXfrm>
        <a:off x="0" y="4380171"/>
        <a:ext cx="6589260" cy="86289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5A819-B90B-4E4E-8F93-1EDC2E05E3A8}">
      <dsp:nvSpPr>
        <dsp:cNvPr id="0" name=""/>
        <dsp:cNvSpPr/>
      </dsp:nvSpPr>
      <dsp:spPr>
        <a:xfrm>
          <a:off x="2894740" y="982893"/>
          <a:ext cx="6345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4567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5394" y="1025284"/>
        <a:ext cx="33258" cy="6658"/>
      </dsp:txXfrm>
    </dsp:sp>
    <dsp:sp modelId="{4116E74B-8401-4103-A86D-E761B52F19BC}">
      <dsp:nvSpPr>
        <dsp:cNvPr id="0" name=""/>
        <dsp:cNvSpPr/>
      </dsp:nvSpPr>
      <dsp:spPr>
        <a:xfrm>
          <a:off x="4508" y="161003"/>
          <a:ext cx="2892032" cy="17352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12" tIns="148752" rIns="141712" bIns="14875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Obitelj Habsburg i nasljedne zemlje</a:t>
          </a:r>
          <a:endParaRPr lang="en-US" sz="2400" kern="1200" dirty="0"/>
        </a:p>
      </dsp:txBody>
      <dsp:txXfrm>
        <a:off x="4508" y="161003"/>
        <a:ext cx="2892032" cy="1735219"/>
      </dsp:txXfrm>
    </dsp:sp>
    <dsp:sp modelId="{F195B654-67B7-4F03-8B1B-42AC796F19F2}">
      <dsp:nvSpPr>
        <dsp:cNvPr id="0" name=""/>
        <dsp:cNvSpPr/>
      </dsp:nvSpPr>
      <dsp:spPr>
        <a:xfrm>
          <a:off x="1450524" y="1894422"/>
          <a:ext cx="3557199" cy="634567"/>
        </a:xfrm>
        <a:custGeom>
          <a:avLst/>
          <a:gdLst/>
          <a:ahLst/>
          <a:cxnLst/>
          <a:rect l="0" t="0" r="0" b="0"/>
          <a:pathLst>
            <a:path>
              <a:moveTo>
                <a:pt x="3557199" y="0"/>
              </a:moveTo>
              <a:lnTo>
                <a:pt x="3557199" y="334383"/>
              </a:lnTo>
              <a:lnTo>
                <a:pt x="0" y="334383"/>
              </a:lnTo>
              <a:lnTo>
                <a:pt x="0" y="634567"/>
              </a:lnTo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38652" y="2208377"/>
        <a:ext cx="180942" cy="6658"/>
      </dsp:txXfrm>
    </dsp:sp>
    <dsp:sp modelId="{11338D54-D066-4207-ACB7-26E80CC30A2B}">
      <dsp:nvSpPr>
        <dsp:cNvPr id="0" name=""/>
        <dsp:cNvSpPr/>
      </dsp:nvSpPr>
      <dsp:spPr>
        <a:xfrm>
          <a:off x="3561707" y="161003"/>
          <a:ext cx="2892032" cy="1735219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12" tIns="148752" rIns="141712" bIns="14875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XIII. st. Austrija je nasljedna zemlja Habsburgovaca za vrijeme Rudolfa Habsburškog</a:t>
          </a:r>
          <a:endParaRPr lang="en-US" sz="2400" kern="1200" dirty="0"/>
        </a:p>
      </dsp:txBody>
      <dsp:txXfrm>
        <a:off x="3561707" y="161003"/>
        <a:ext cx="2892032" cy="1735219"/>
      </dsp:txXfrm>
    </dsp:sp>
    <dsp:sp modelId="{2F0E2471-EC1F-4576-8A95-F0A503EF5C02}">
      <dsp:nvSpPr>
        <dsp:cNvPr id="0" name=""/>
        <dsp:cNvSpPr/>
      </dsp:nvSpPr>
      <dsp:spPr>
        <a:xfrm>
          <a:off x="2894740" y="3383280"/>
          <a:ext cx="6345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4567" y="45720"/>
              </a:lnTo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5394" y="3425670"/>
        <a:ext cx="33258" cy="6658"/>
      </dsp:txXfrm>
    </dsp:sp>
    <dsp:sp modelId="{7A4577BF-3151-406B-99FC-909A76E5B8C8}">
      <dsp:nvSpPr>
        <dsp:cNvPr id="0" name=""/>
        <dsp:cNvSpPr/>
      </dsp:nvSpPr>
      <dsp:spPr>
        <a:xfrm>
          <a:off x="4508" y="2561390"/>
          <a:ext cx="2892032" cy="173521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12" tIns="148752" rIns="141712" bIns="14875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Širenje teritorija Habsburške Monarhije mudrim ženidbama i rijetkim ratovima</a:t>
          </a:r>
          <a:endParaRPr lang="en-US" sz="2400" kern="1200" dirty="0"/>
        </a:p>
      </dsp:txBody>
      <dsp:txXfrm>
        <a:off x="4508" y="2561390"/>
        <a:ext cx="2892032" cy="1735219"/>
      </dsp:txXfrm>
    </dsp:sp>
    <dsp:sp modelId="{37EBEE49-CA2E-4E01-861C-212EED8EE714}">
      <dsp:nvSpPr>
        <dsp:cNvPr id="0" name=""/>
        <dsp:cNvSpPr/>
      </dsp:nvSpPr>
      <dsp:spPr>
        <a:xfrm>
          <a:off x="1450524" y="4294809"/>
          <a:ext cx="3557199" cy="634567"/>
        </a:xfrm>
        <a:custGeom>
          <a:avLst/>
          <a:gdLst/>
          <a:ahLst/>
          <a:cxnLst/>
          <a:rect l="0" t="0" r="0" b="0"/>
          <a:pathLst>
            <a:path>
              <a:moveTo>
                <a:pt x="3557199" y="0"/>
              </a:moveTo>
              <a:lnTo>
                <a:pt x="3557199" y="334383"/>
              </a:lnTo>
              <a:lnTo>
                <a:pt x="0" y="334383"/>
              </a:lnTo>
              <a:lnTo>
                <a:pt x="0" y="634567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38652" y="4608764"/>
        <a:ext cx="180942" cy="6658"/>
      </dsp:txXfrm>
    </dsp:sp>
    <dsp:sp modelId="{D230E9F0-E9E6-4AAB-97AB-F442D084C692}">
      <dsp:nvSpPr>
        <dsp:cNvPr id="0" name=""/>
        <dsp:cNvSpPr/>
      </dsp:nvSpPr>
      <dsp:spPr>
        <a:xfrm>
          <a:off x="3561707" y="2561390"/>
          <a:ext cx="2892032" cy="1735219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12" tIns="148752" rIns="141712" bIns="14875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Brak između Maksimilijana I. I Marije od Burgundije, te njihova sina Filipa Lijepoga sa Ivanom od Španjolske znatno povećan teritorij</a:t>
          </a:r>
          <a:endParaRPr lang="en-US" sz="2400" kern="1200" dirty="0"/>
        </a:p>
      </dsp:txBody>
      <dsp:txXfrm>
        <a:off x="3561707" y="2561390"/>
        <a:ext cx="2892032" cy="1735219"/>
      </dsp:txXfrm>
    </dsp:sp>
    <dsp:sp modelId="{A064A835-6284-4D57-AC1E-F1FD40DB6DEC}">
      <dsp:nvSpPr>
        <dsp:cNvPr id="0" name=""/>
        <dsp:cNvSpPr/>
      </dsp:nvSpPr>
      <dsp:spPr>
        <a:xfrm>
          <a:off x="4508" y="4961777"/>
          <a:ext cx="2892032" cy="173521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12" tIns="148752" rIns="141712" bIns="14875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„Carstvo gdje sunce nikad ne zalazi”</a:t>
          </a:r>
          <a:endParaRPr lang="en-US" sz="2400" kern="1200" dirty="0"/>
        </a:p>
      </dsp:txBody>
      <dsp:txXfrm>
        <a:off x="4508" y="4961777"/>
        <a:ext cx="2892032" cy="173521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26749"/>
          <a:ext cx="6594475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Kijevska Rusija i sukob s Mongolima</a:t>
          </a:r>
          <a:endParaRPr lang="en-US" sz="2400" kern="1200" dirty="0"/>
        </a:p>
      </dsp:txBody>
      <dsp:txXfrm>
        <a:off x="0" y="26749"/>
        <a:ext cx="6594475" cy="973440"/>
      </dsp:txXfrm>
    </dsp:sp>
    <dsp:sp modelId="{C8CFA66A-762D-40C5-B7EE-6B2725EF6426}">
      <dsp:nvSpPr>
        <dsp:cNvPr id="0" name=""/>
        <dsp:cNvSpPr/>
      </dsp:nvSpPr>
      <dsp:spPr>
        <a:xfrm>
          <a:off x="0" y="1149949"/>
          <a:ext cx="6594475" cy="9734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XIV. st. nastaje Moskovsko kneževstvo</a:t>
          </a:r>
          <a:endParaRPr lang="en-US" sz="2400" kern="1200" dirty="0"/>
        </a:p>
      </dsp:txBody>
      <dsp:txXfrm>
        <a:off x="0" y="1149949"/>
        <a:ext cx="6594475" cy="973440"/>
      </dsp:txXfrm>
    </dsp:sp>
    <dsp:sp modelId="{F793E3A3-D4B5-48A1-8FD3-24B596F9A611}">
      <dsp:nvSpPr>
        <dsp:cNvPr id="0" name=""/>
        <dsp:cNvSpPr/>
      </dsp:nvSpPr>
      <dsp:spPr>
        <a:xfrm>
          <a:off x="0" y="2273149"/>
          <a:ext cx="6594475" cy="9734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Širenje teritorija za Ivana Groznog i nastanak Ruskog Carstva</a:t>
          </a:r>
          <a:endParaRPr lang="en-US" sz="2400" kern="1200" dirty="0"/>
        </a:p>
      </dsp:txBody>
      <dsp:txXfrm>
        <a:off x="0" y="2273149"/>
        <a:ext cx="6594475" cy="973440"/>
      </dsp:txXfrm>
    </dsp:sp>
    <dsp:sp modelId="{EA634872-1DBE-4DD6-8BCB-D2E65D16812E}">
      <dsp:nvSpPr>
        <dsp:cNvPr id="0" name=""/>
        <dsp:cNvSpPr/>
      </dsp:nvSpPr>
      <dsp:spPr>
        <a:xfrm>
          <a:off x="0" y="3396349"/>
          <a:ext cx="6594475" cy="9734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Preporod države u vrijeme vladavine Petra Velikog</a:t>
          </a:r>
          <a:endParaRPr lang="en-US" sz="2400" kern="1200" dirty="0"/>
        </a:p>
      </dsp:txBody>
      <dsp:txXfrm>
        <a:off x="0" y="3396349"/>
        <a:ext cx="6594475" cy="973440"/>
      </dsp:txXfrm>
    </dsp:sp>
    <dsp:sp modelId="{34844ED1-59D4-4F70-BEBF-0A390A22E4D4}">
      <dsp:nvSpPr>
        <dsp:cNvPr id="0" name=""/>
        <dsp:cNvSpPr/>
      </dsp:nvSpPr>
      <dsp:spPr>
        <a:xfrm>
          <a:off x="0" y="4519549"/>
          <a:ext cx="6594475" cy="973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Sankt Peterburg postaje glavni grad </a:t>
          </a:r>
          <a:endParaRPr lang="en-US" sz="2400" kern="1200" dirty="0"/>
        </a:p>
      </dsp:txBody>
      <dsp:txXfrm>
        <a:off x="0" y="4519549"/>
        <a:ext cx="6594475" cy="9734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228AE-EE0B-44BC-8248-F4C23B0ACC09}">
      <dsp:nvSpPr>
        <dsp:cNvPr id="0" name=""/>
        <dsp:cNvSpPr/>
      </dsp:nvSpPr>
      <dsp:spPr>
        <a:xfrm>
          <a:off x="3040792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7014" y="913451"/>
        <a:ext cx="34897" cy="6979"/>
      </dsp:txXfrm>
    </dsp:sp>
    <dsp:sp modelId="{24FC7405-53F1-406A-B34C-86E5F47653A5}">
      <dsp:nvSpPr>
        <dsp:cNvPr id="0" name=""/>
        <dsp:cNvSpPr/>
      </dsp:nvSpPr>
      <dsp:spPr>
        <a:xfrm>
          <a:off x="8061" y="658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Kolonizacija susjednih područja i širenje teritorija</a:t>
          </a:r>
          <a:endParaRPr lang="en-US" sz="2700" kern="1200"/>
        </a:p>
      </dsp:txBody>
      <dsp:txXfrm>
        <a:off x="8061" y="6582"/>
        <a:ext cx="3034531" cy="1820718"/>
      </dsp:txXfrm>
    </dsp:sp>
    <dsp:sp modelId="{8998BD55-06CE-4DB9-B109-1DD02157A3C4}">
      <dsp:nvSpPr>
        <dsp:cNvPr id="0" name=""/>
        <dsp:cNvSpPr/>
      </dsp:nvSpPr>
      <dsp:spPr>
        <a:xfrm>
          <a:off x="6773265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9488" y="913451"/>
        <a:ext cx="34897" cy="6979"/>
      </dsp:txXfrm>
    </dsp:sp>
    <dsp:sp modelId="{6ABBA3FF-2923-474F-8115-E40A33950302}">
      <dsp:nvSpPr>
        <dsp:cNvPr id="0" name=""/>
        <dsp:cNvSpPr/>
      </dsp:nvSpPr>
      <dsp:spPr>
        <a:xfrm>
          <a:off x="3740534" y="658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Širenje na zapad i zauzimanje susjednih zemalja</a:t>
          </a:r>
          <a:endParaRPr lang="en-US" sz="2700" kern="1200" dirty="0"/>
        </a:p>
      </dsp:txBody>
      <dsp:txXfrm>
        <a:off x="3740534" y="6582"/>
        <a:ext cx="3034531" cy="1820718"/>
      </dsp:txXfrm>
    </dsp:sp>
    <dsp:sp modelId="{C8415595-5491-432B-99FB-D33F3488C6A0}">
      <dsp:nvSpPr>
        <dsp:cNvPr id="0" name=""/>
        <dsp:cNvSpPr/>
      </dsp:nvSpPr>
      <dsp:spPr>
        <a:xfrm>
          <a:off x="1525326" y="182550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0362" y="2155682"/>
        <a:ext cx="374875" cy="6979"/>
      </dsp:txXfrm>
    </dsp:sp>
    <dsp:sp modelId="{4922FEF7-9B05-4795-8BAB-BC94B1149064}">
      <dsp:nvSpPr>
        <dsp:cNvPr id="0" name=""/>
        <dsp:cNvSpPr/>
      </dsp:nvSpPr>
      <dsp:spPr>
        <a:xfrm>
          <a:off x="7473007" y="658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Na jug proširuje teritorij do Armenije te najveći dio središnje Azije</a:t>
          </a:r>
          <a:endParaRPr lang="en-US" sz="2700" kern="1200"/>
        </a:p>
      </dsp:txBody>
      <dsp:txXfrm>
        <a:off x="7473007" y="6582"/>
        <a:ext cx="3034531" cy="1820718"/>
      </dsp:txXfrm>
    </dsp:sp>
    <dsp:sp modelId="{43930EF6-9F28-4BDD-9CD1-B34B92527467}">
      <dsp:nvSpPr>
        <dsp:cNvPr id="0" name=""/>
        <dsp:cNvSpPr/>
      </dsp:nvSpPr>
      <dsp:spPr>
        <a:xfrm>
          <a:off x="3040792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7014" y="3432112"/>
        <a:ext cx="34897" cy="6979"/>
      </dsp:txXfrm>
    </dsp:sp>
    <dsp:sp modelId="{3AC9648B-A63B-4439-9C83-EE4B2E6E870B}">
      <dsp:nvSpPr>
        <dsp:cNvPr id="0" name=""/>
        <dsp:cNvSpPr/>
      </dsp:nvSpPr>
      <dsp:spPr>
        <a:xfrm>
          <a:off x="8061" y="2525243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Na istok do sjevernoameričke Aljaske</a:t>
          </a:r>
          <a:endParaRPr lang="en-US" sz="2700" kern="1200"/>
        </a:p>
      </dsp:txBody>
      <dsp:txXfrm>
        <a:off x="8061" y="2525243"/>
        <a:ext cx="3034531" cy="1820718"/>
      </dsp:txXfrm>
    </dsp:sp>
    <dsp:sp modelId="{438D5FFF-5484-4470-9664-2E196C33FB4F}">
      <dsp:nvSpPr>
        <dsp:cNvPr id="0" name=""/>
        <dsp:cNvSpPr/>
      </dsp:nvSpPr>
      <dsp:spPr>
        <a:xfrm>
          <a:off x="3740534" y="2525243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Vrhunac širenja teritorija za vladavine Katarine II. </a:t>
          </a:r>
          <a:endParaRPr lang="en-US" sz="2700" kern="1200"/>
        </a:p>
      </dsp:txBody>
      <dsp:txXfrm>
        <a:off x="3740534" y="2525243"/>
        <a:ext cx="3034531" cy="182071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21716"/>
          <a:ext cx="658926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Apsolutizam u Engleskoj i utjecaj jakog parlamenta</a:t>
          </a:r>
          <a:endParaRPr lang="en-US" sz="3100" kern="1200" dirty="0"/>
        </a:p>
      </dsp:txBody>
      <dsp:txXfrm>
        <a:off x="0" y="21716"/>
        <a:ext cx="6589260" cy="1233179"/>
      </dsp:txXfrm>
    </dsp:sp>
    <dsp:sp modelId="{E4BE05E8-0620-4900-9036-CA7764FDEDCD}">
      <dsp:nvSpPr>
        <dsp:cNvPr id="0" name=""/>
        <dsp:cNvSpPr/>
      </dsp:nvSpPr>
      <dsp:spPr>
        <a:xfrm>
          <a:off x="0" y="1344176"/>
          <a:ext cx="6589260" cy="12331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Financijska ovisnost kraljeva o parlamentu</a:t>
          </a:r>
          <a:endParaRPr lang="en-US" sz="3100" kern="1200" dirty="0"/>
        </a:p>
      </dsp:txBody>
      <dsp:txXfrm>
        <a:off x="0" y="1344176"/>
        <a:ext cx="6589260" cy="1233179"/>
      </dsp:txXfrm>
    </dsp:sp>
    <dsp:sp modelId="{598FFD5A-B2C2-4489-8A9A-FE061A0578FF}">
      <dsp:nvSpPr>
        <dsp:cNvPr id="0" name=""/>
        <dsp:cNvSpPr/>
      </dsp:nvSpPr>
      <dsp:spPr>
        <a:xfrm>
          <a:off x="0" y="2666636"/>
          <a:ext cx="6589260" cy="123317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Ucjene vladara i traženje različitih ustupaka</a:t>
          </a:r>
          <a:endParaRPr lang="en-US" sz="3100" kern="1200" dirty="0"/>
        </a:p>
      </dsp:txBody>
      <dsp:txXfrm>
        <a:off x="0" y="2666636"/>
        <a:ext cx="6589260" cy="1233179"/>
      </dsp:txXfrm>
    </dsp:sp>
    <dsp:sp modelId="{6469020A-68BE-47C3-AAFA-F41585136073}">
      <dsp:nvSpPr>
        <dsp:cNvPr id="0" name=""/>
        <dsp:cNvSpPr/>
      </dsp:nvSpPr>
      <dsp:spPr>
        <a:xfrm>
          <a:off x="0" y="3989096"/>
          <a:ext cx="6589260" cy="12331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Karlo I. ukida parlament čime želi učvrstiti vlast</a:t>
          </a:r>
          <a:endParaRPr lang="en-US" sz="3100" kern="1200" dirty="0"/>
        </a:p>
      </dsp:txBody>
      <dsp:txXfrm>
        <a:off x="0" y="3989096"/>
        <a:ext cx="6589260" cy="1233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Parlamentarna vojska predvođena Oliverom Cromwellom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798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Carska kruna Rudolfa II., koja je od 1806. korištena kao kruna austrijskih careva.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Francuski</a:t>
            </a:r>
            <a:r>
              <a:rPr lang="hr-HR" baseline="0" dirty="0"/>
              <a:t> kralj Luj XIV. Na koji je način na portretu Luja XIV. prikazana raskoš apsolutističkih vladara?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Ivana Orleanska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Unutrašnjost dvorca Versaillesa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06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Grb Habsburgovaca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468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Sankt</a:t>
            </a:r>
            <a:r>
              <a:rPr lang="hr-HR" baseline="0" dirty="0"/>
              <a:t> Peterburg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439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Ruska carica Katarina II. Velika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839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Engleski kralj Karlo 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688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8422704" cy="1102519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Apsolutističke i parlamentarne monarhije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Europske monarhije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Apsolutistička monarhija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>
                <a:solidFill>
                  <a:schemeClr val="bg1"/>
                </a:solidFill>
              </a:rPr>
              <a:t>Promotrite sliku u udžbeniku na stranici 148., pročitajte tekst uz nju i odgovorite na pitanja.</a:t>
            </a:r>
          </a:p>
        </p:txBody>
      </p:sp>
      <p:pic>
        <p:nvPicPr>
          <p:cNvPr id="5" name="Content Placeholder 3" descr="Slika na kojoj se prikazuje zgrada, velik, crkva&#10;&#10;Opis je automatski generiran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34" r="553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FC9E39E5-02E7-4BF7-A9C7-F8003E4C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A3071CD-E861-42EC-A6E6-CE066F7307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544" y="583674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51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6F66A575-7835-4400-BEDE-89F2EF034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Apsolutistička monarhija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DF4984A-4193-4C61-A60B-885257B1C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3829348"/>
              </p:ext>
            </p:extLst>
          </p:nvPr>
        </p:nvGraphicFramePr>
        <p:xfrm>
          <a:off x="5614416" y="0"/>
          <a:ext cx="645824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6A0CC4DE-E573-4B67-BDE4-DD413B39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6233" y="65687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8CB4DDB-0BC5-47F7-A053-52757367D0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2900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80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70" y="1111086"/>
            <a:ext cx="5486400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Apsolutistička monarhija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62575" y="4521270"/>
            <a:ext cx="2115455" cy="1890204"/>
          </a:xfrm>
          <a:prstGeom prst="rect">
            <a:avLst/>
          </a:prstGeom>
          <a:solidFill>
            <a:srgbClr val="4E2432">
              <a:alpha val="95000"/>
            </a:srgbClr>
          </a:solidFill>
          <a:ln w="25400">
            <a:solidFill>
              <a:srgbClr val="4E2432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0" r="-3" b="-3"/>
          <a:stretch/>
        </p:blipFill>
        <p:spPr>
          <a:xfrm>
            <a:off x="7340960" y="450221"/>
            <a:ext cx="4393840" cy="595755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072592D-9863-4D7B-8E86-24940EA99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7622" y="6021288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88AF87F8-0B71-4621-BFB1-C8E325DF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879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29526"/>
            <a:ext cx="3897150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Apsolutistička monarhija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351654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Apsolutistička monarhija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80762BC-D54A-48DC-A435-269875EE1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44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D5BB159-3A10-490C-A77D-F14A43ED8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48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/>
              <a:t>Apsolutistička monarhija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79EDE22-4177-4A73-9E0A-C07C5575F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709398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5FBEB24A-A969-4BF4-B24B-4016F4F3E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D1D064A-27C4-4682-9BCC-F6D0D93C77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816" y="60127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355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833" y="1056640"/>
            <a:ext cx="4360324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600"/>
              <a:t>Apsolutistička monarhija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97"/>
          <a:stretch/>
        </p:blipFill>
        <p:spPr>
          <a:xfrm>
            <a:off x="621675" y="623275"/>
            <a:ext cx="5474323" cy="5607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A772F0D-B5B6-4E4F-87B3-90DB17F5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97EFEA9-42AD-4680-AF63-CD5558D5DC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119" y="59270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31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833" y="1056640"/>
            <a:ext cx="4360324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600"/>
              <a:t>Apsolutistička monarhija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9832" y="4582814"/>
            <a:ext cx="2601831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/>
              <a:t>S pomoću zemljovida Europe u udžbeniku na stranici 149. odgovorite na pitanja.</a:t>
            </a:r>
          </a:p>
        </p:txBody>
      </p:sp>
      <p:pic>
        <p:nvPicPr>
          <p:cNvPr id="5" name="Content Placeholder 3" descr="Slika na kojoj se prikazuje karta&#10;&#10;Opis je automatski generiran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4" r="19198"/>
          <a:stretch/>
        </p:blipFill>
        <p:spPr>
          <a:xfrm>
            <a:off x="621675" y="623275"/>
            <a:ext cx="5474323" cy="56078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2279BD74-0297-481C-AE62-991608B3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98188EF-4684-4F40-9B22-0AB638E93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660" y="591016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496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862841" cy="5204085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Parlamentarna monarhija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656989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44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800"/>
              <a:t>Parlamentarna monarhija</a:t>
            </a: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2171E36B-2EC2-4002-8355-9174555B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C829315-38C3-4C59-AF32-16544C3CE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720" y="597821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11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624568"/>
            <a:ext cx="3816423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Apsolutističke i parlamentarne monarhije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1012823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hr-HR" sz="5200">
                <a:latin typeface="Arial" panose="020B0604020202020204" pitchFamily="34" charset="0"/>
                <a:cs typeface="Arial" panose="020B0604020202020204" pitchFamily="34" charset="0"/>
              </a:rPr>
              <a:t>Parlamentarna monarhija</a:t>
            </a:r>
            <a:endParaRPr lang="hr-HR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64D3540-E128-4C94-B325-703A54F1B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050447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CB9A7CB-35D2-4FF1-A70E-D974295F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BAF0F59-92F5-4DBA-8D07-7A61251F6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603359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87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9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Parlamentarna monarhija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505F8B49-1E85-4067-9A77-06025EAB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A77309A-9A99-45C3-847C-B8FD61E71F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8538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xmlns="" id="{A44CB4EE-83AD-4C56-872E-1E3F03E70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255E12D-D5B1-4FC4-8749-1071889607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9B20A794-0515-443F-9764-44A6569EC3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3" descr="Slika na kojoj se prikazuje osoba, muškarac, naprijed, stajanje&#10;&#10;Opis je automatski generiran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50" b="3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A9CE15CA-2228-4197-93B9-E41A1DC42D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</a:rPr>
              <a:t>Parlamentarna monarhija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2840" y="2518012"/>
            <a:ext cx="5840770" cy="3622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>
                <a:solidFill>
                  <a:srgbClr val="FEFFFF"/>
                </a:solidFill>
              </a:rPr>
              <a:t>Oliver Cromwell – lord zaštitnik</a:t>
            </a:r>
          </a:p>
          <a:p>
            <a:pPr indent="-228600">
              <a:lnSpc>
                <a:spcPct val="90000"/>
              </a:lnSpc>
            </a:pPr>
            <a:r>
              <a:rPr lang="en-US" sz="2400">
                <a:solidFill>
                  <a:srgbClr val="FEFFFF"/>
                </a:solidFill>
              </a:rPr>
              <a:t>Cromwellova diktatura </a:t>
            </a:r>
          </a:p>
          <a:p>
            <a:pPr indent="-228600">
              <a:lnSpc>
                <a:spcPct val="90000"/>
              </a:lnSpc>
            </a:pPr>
            <a:r>
              <a:rPr lang="en-US" sz="2400">
                <a:solidFill>
                  <a:srgbClr val="FEFFFF"/>
                </a:solidFill>
              </a:rPr>
              <a:t>Obnova monarhije i podjela vlasti</a:t>
            </a:r>
          </a:p>
          <a:p>
            <a:pPr indent="-228600">
              <a:lnSpc>
                <a:spcPct val="90000"/>
              </a:lnSpc>
            </a:pPr>
            <a:r>
              <a:rPr lang="en-US" sz="2400">
                <a:solidFill>
                  <a:srgbClr val="FEFFFF"/>
                </a:solidFill>
              </a:rPr>
              <a:t>Razvoj parlamentarne monarhije</a:t>
            </a:r>
          </a:p>
          <a:p>
            <a:pPr indent="-228600">
              <a:lnSpc>
                <a:spcPct val="90000"/>
              </a:lnSpc>
            </a:pPr>
            <a:r>
              <a:rPr lang="en-US" sz="2400">
                <a:solidFill>
                  <a:srgbClr val="FEFFFF"/>
                </a:solidFill>
              </a:rPr>
              <a:t>Većina danas europskih monarhija ima uzor na Englesku toga doba</a:t>
            </a:r>
          </a:p>
          <a:p>
            <a:pPr indent="-228600">
              <a:lnSpc>
                <a:spcPct val="90000"/>
              </a:lnSpc>
            </a:pPr>
            <a:endParaRPr lang="en-US" sz="2400">
              <a:solidFill>
                <a:srgbClr val="FE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09A33D88-C2E4-40D1-BA5E-EEBF0353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302BC89-71A6-452F-B79C-D72E0784E4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601" y="605501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76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4" y="2501886"/>
            <a:ext cx="5948831" cy="4334629"/>
          </a:xfrm>
        </p:spPr>
        <p:txBody>
          <a:bodyPr anchor="ctr">
            <a:normAutofit fontScale="92500" lnSpcReduction="20000"/>
          </a:bodyPr>
          <a:lstStyle/>
          <a:p>
            <a:pPr lvl="0"/>
            <a:r>
              <a:rPr lang="hr-HR" sz="2400" dirty="0"/>
              <a:t>Monarhija – oblik vladavine u državama u kojima su poglavari osobe koje po pravilu postaju nasljeđem i doživotno obnašaju svoju funkciju.</a:t>
            </a:r>
            <a:endParaRPr lang="en-US" sz="2400" dirty="0"/>
          </a:p>
          <a:p>
            <a:r>
              <a:rPr lang="hr-HR" sz="2400" dirty="0"/>
              <a:t>Apsolutizam – novi način vladanja državom, neograničena vlast</a:t>
            </a:r>
          </a:p>
          <a:p>
            <a:r>
              <a:rPr lang="hr-HR" sz="2400" dirty="0"/>
              <a:t>Apsolutistički vladari upravljali su vojskom, policijom i činovništvom</a:t>
            </a:r>
          </a:p>
          <a:p>
            <a:pPr lvl="0"/>
            <a:r>
              <a:rPr lang="hr-HR" sz="2400" dirty="0"/>
              <a:t>Vladari zanemarivali svoje podanike i vladali njima kao svojim vlasništvom</a:t>
            </a:r>
            <a:endParaRPr lang="en-US" sz="2400" dirty="0"/>
          </a:p>
          <a:p>
            <a:pPr lvl="0"/>
            <a:r>
              <a:rPr lang="hr-HR" sz="2400" dirty="0"/>
              <a:t>Primjer ovakva vladanja bila je Francuska</a:t>
            </a:r>
          </a:p>
          <a:p>
            <a:pPr lvl="0"/>
            <a:r>
              <a:rPr lang="hr-HR" sz="2400" dirty="0"/>
              <a:t>Francuski kralj Luj XIV. vlada apsolutistički </a:t>
            </a:r>
          </a:p>
          <a:p>
            <a:r>
              <a:rPr lang="hr-HR" sz="2400" dirty="0"/>
              <a:t>„Kralj sunce” – uloga božanstva</a:t>
            </a:r>
            <a:endParaRPr lang="en-US" sz="2400" dirty="0"/>
          </a:p>
          <a:p>
            <a:endParaRPr lang="hr-HR" sz="2400" dirty="0"/>
          </a:p>
          <a:p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34" y="2060848"/>
            <a:ext cx="6474470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/>
              <a:t>Stogodišnji rat – rat između Francuske i Engleske</a:t>
            </a:r>
          </a:p>
          <a:p>
            <a:pPr lvl="0"/>
            <a:r>
              <a:rPr lang="hr-HR" sz="2400" dirty="0"/>
              <a:t>Većina izgubljenih teritorija vraćena pod vodstvom Ivane Orleanske</a:t>
            </a:r>
          </a:p>
          <a:p>
            <a:pPr lvl="0"/>
            <a:r>
              <a:rPr lang="hr-HR" sz="2400" dirty="0"/>
              <a:t>Kuga poharala Francusku i prepolovila stanovništvo</a:t>
            </a:r>
          </a:p>
          <a:p>
            <a:pPr lvl="0"/>
            <a:r>
              <a:rPr lang="hr-HR" sz="2400" dirty="0"/>
              <a:t>Vodila ratove sa Svetim Rimskim Carstvom</a:t>
            </a:r>
          </a:p>
          <a:p>
            <a:r>
              <a:rPr lang="hr-HR" sz="2400" dirty="0"/>
              <a:t>Obitelj Habsburg i nasljedne zemlje</a:t>
            </a:r>
          </a:p>
          <a:p>
            <a:r>
              <a:rPr lang="hr-HR" sz="2400" dirty="0"/>
              <a:t>U XIII. st. Austrija postaje nasljedna zemlja Habsburgovaca za vrijeme Rudolfa Habsburškog</a:t>
            </a:r>
          </a:p>
          <a:p>
            <a:r>
              <a:rPr lang="hr-HR" sz="2400" dirty="0"/>
              <a:t>„Carstvo gdje sunce nikad ne zalazi</a:t>
            </a:r>
          </a:p>
          <a:p>
            <a:pPr lvl="0"/>
            <a:endParaRPr lang="hr-HR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304" y="1819950"/>
            <a:ext cx="5948831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/>
              <a:t>Kijevska Rusija i sukob s Mongolima</a:t>
            </a:r>
            <a:endParaRPr lang="en-US" sz="2400" dirty="0"/>
          </a:p>
          <a:p>
            <a:pPr lvl="0"/>
            <a:r>
              <a:rPr lang="hr-HR" sz="2400" dirty="0"/>
              <a:t>U XIV. st. nastaje Moskovsko kneževstvo</a:t>
            </a:r>
            <a:endParaRPr lang="en-US" sz="2400" dirty="0"/>
          </a:p>
          <a:p>
            <a:pPr lvl="0"/>
            <a:r>
              <a:rPr lang="hr-HR" sz="2400" dirty="0"/>
              <a:t>Širenje teritorija za Ivana Groznog i nastanak Ruskog Carstva</a:t>
            </a:r>
            <a:endParaRPr lang="en-US" sz="2400" dirty="0"/>
          </a:p>
          <a:p>
            <a:pPr lvl="0"/>
            <a:r>
              <a:rPr lang="hr-HR" sz="2400" dirty="0"/>
              <a:t>Preporod države u vrijeme vladavine Petra Velikog</a:t>
            </a:r>
            <a:endParaRPr lang="en-US" sz="2400" dirty="0"/>
          </a:p>
          <a:p>
            <a:pPr lvl="0"/>
            <a:r>
              <a:rPr lang="hr-HR" sz="2400" dirty="0"/>
              <a:t>Sankt Peterburg postaje glavni grad</a:t>
            </a:r>
          </a:p>
          <a:p>
            <a:r>
              <a:rPr lang="hr-HR" sz="2400" dirty="0"/>
              <a:t>Kolonizacija susjednih područja i širenje teritorija</a:t>
            </a:r>
          </a:p>
          <a:p>
            <a:r>
              <a:rPr lang="hr-HR" sz="2400" dirty="0"/>
              <a:t> Vrhunac širenja teritorija za vladavine Katarine II. </a:t>
            </a:r>
            <a:endParaRPr lang="en-US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700" y="2060848"/>
            <a:ext cx="6655597" cy="4334629"/>
          </a:xfrm>
        </p:spPr>
        <p:txBody>
          <a:bodyPr anchor="ctr"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hr-HR" sz="2600" dirty="0"/>
              <a:t>Apsolutizam u Engleskoj i utjecaj jakog parlamenta</a:t>
            </a:r>
            <a:endParaRPr lang="en-US" sz="2600" dirty="0"/>
          </a:p>
          <a:p>
            <a:pPr lvl="0">
              <a:lnSpc>
                <a:spcPct val="90000"/>
              </a:lnSpc>
            </a:pPr>
            <a:r>
              <a:rPr lang="hr-HR" sz="2600" dirty="0"/>
              <a:t>Financijska ovisnost kraljeva o parlamentu</a:t>
            </a:r>
            <a:endParaRPr lang="en-US" sz="2600" dirty="0"/>
          </a:p>
          <a:p>
            <a:pPr lvl="0">
              <a:lnSpc>
                <a:spcPct val="90000"/>
              </a:lnSpc>
            </a:pPr>
            <a:r>
              <a:rPr lang="hr-HR" sz="2600" dirty="0"/>
              <a:t>Karlo I. ukida parlament čime želi učvrstiti vlast</a:t>
            </a:r>
          </a:p>
          <a:p>
            <a:pPr>
              <a:lnSpc>
                <a:spcPct val="90000"/>
              </a:lnSpc>
            </a:pPr>
            <a:r>
              <a:rPr lang="hr-HR" sz="2600" dirty="0"/>
              <a:t>Sukobi i veliki građanski rat 1642. godine</a:t>
            </a:r>
          </a:p>
          <a:p>
            <a:pPr>
              <a:lnSpc>
                <a:spcPct val="90000"/>
              </a:lnSpc>
            </a:pPr>
            <a:r>
              <a:rPr lang="hr-HR" sz="2600" dirty="0"/>
              <a:t>Oliver Cromwell predvodio parlamentarnu vojsku</a:t>
            </a:r>
          </a:p>
          <a:p>
            <a:pPr>
              <a:lnSpc>
                <a:spcPct val="90000"/>
              </a:lnSpc>
            </a:pPr>
            <a:r>
              <a:rPr lang="hr-HR" sz="2600" dirty="0"/>
              <a:t>Pobjeda parlamentarne vojske, uhićenje i pogubljenje kralja</a:t>
            </a:r>
          </a:p>
          <a:p>
            <a:pPr>
              <a:lnSpc>
                <a:spcPct val="90000"/>
              </a:lnSpc>
            </a:pPr>
            <a:r>
              <a:rPr lang="hr-HR" sz="2600" dirty="0"/>
              <a:t>Ukidanje monarhije, Engleska postala republika</a:t>
            </a:r>
          </a:p>
          <a:p>
            <a:pPr>
              <a:lnSpc>
                <a:spcPct val="90000"/>
              </a:lnSpc>
            </a:pPr>
            <a:r>
              <a:rPr lang="hr-HR" sz="2600" dirty="0"/>
              <a:t>Oliver Cromwell – lord zaštitnik</a:t>
            </a:r>
          </a:p>
          <a:p>
            <a:pPr>
              <a:lnSpc>
                <a:spcPct val="90000"/>
              </a:lnSpc>
            </a:pPr>
            <a:r>
              <a:rPr lang="hr-HR" sz="2600" dirty="0" err="1"/>
              <a:t>Cromwellova</a:t>
            </a:r>
            <a:r>
              <a:rPr lang="hr-HR" sz="2600" dirty="0"/>
              <a:t> diktatura </a:t>
            </a:r>
          </a:p>
          <a:p>
            <a:pPr>
              <a:lnSpc>
                <a:spcPct val="90000"/>
              </a:lnSpc>
            </a:pPr>
            <a:r>
              <a:rPr lang="hr-HR" sz="2600" dirty="0"/>
              <a:t>Obnova monarhije i podjela vlasti</a:t>
            </a:r>
          </a:p>
          <a:p>
            <a:pPr>
              <a:lnSpc>
                <a:spcPct val="90000"/>
              </a:lnSpc>
            </a:pPr>
            <a:r>
              <a:rPr lang="hr-HR" sz="2600" dirty="0"/>
              <a:t>Razvoj parlamentarne monarhije</a:t>
            </a:r>
          </a:p>
          <a:p>
            <a:pPr>
              <a:lnSpc>
                <a:spcPct val="90000"/>
              </a:lnSpc>
            </a:pPr>
            <a:endParaRPr lang="hr-HR" sz="20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endParaRPr lang="en-US" sz="20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hr-HR" sz="20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3DB5A55-9023-400E-9E51-1B4FF93B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92C473F-0B67-4F66-A98F-53DC74329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828" y="59105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23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595A31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185" y="1282787"/>
            <a:ext cx="6673391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Apsolutistička monarhija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1A6B9D69-5896-40D2-A4F6-4D5A14C9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FF246C6-A9E3-4D27-B3D6-0138E0455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59" y="479185"/>
            <a:ext cx="3949442" cy="5918246"/>
          </a:xfr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687388"/>
            <a:ext cx="3742147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Apsolutistička monarhija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6017362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836712"/>
            <a:ext cx="374214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Apsolutistička monarhija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8428960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745631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Apsolutistička monarhija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1724480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8153EC8-8E01-4D70-B575-24ABD35A11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chemeClr val="bg1"/>
                </a:solidFill>
              </a:rPr>
              <a:t>Apsolutistička monarhija</a:t>
            </a:r>
          </a:p>
        </p:txBody>
      </p:sp>
      <p:pic>
        <p:nvPicPr>
          <p:cNvPr id="3" name="Content Placeholder 2" descr="Slika na kojoj se prikazuje na zatvorenom, sjedenje, žena, djevojčica&#10;&#10;Opis je automatski generiran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09" b="5708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BE11696-935C-416A-A7FD-56A8A3C0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28764E5-597E-42DA-8731-D4D1A08643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976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90833" cy="5204085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Apsolutistička monarhija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719994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E614F1C-2D93-42D0-B229-768199449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Apsolutistička monarhija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40" r="-1" b="35087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C0384B6-0438-4A67-A9D1-3ED71605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7D8817A-57B7-484E-B1CD-DB35E1B7A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840" y="598113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806</Words>
  <Application>Microsoft Office PowerPoint</Application>
  <PresentationFormat>Custom</PresentationFormat>
  <Paragraphs>136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Apsolutističke i parlamentarne monarhije</vt:lpstr>
      <vt:lpstr>Apsolutističke i parlamentarne monarhije</vt:lpstr>
      <vt:lpstr>Apsolutistička monarhija</vt:lpstr>
      <vt:lpstr>Apsolutistička monarhija</vt:lpstr>
      <vt:lpstr>Apsolutistička monarhija</vt:lpstr>
      <vt:lpstr>Apsolutistička monarhija</vt:lpstr>
      <vt:lpstr>Apsolutistička monarhija</vt:lpstr>
      <vt:lpstr>Apsolutistička monarhija</vt:lpstr>
      <vt:lpstr>Apsolutistička monarhija</vt:lpstr>
      <vt:lpstr>Apsolutistička monarhija</vt:lpstr>
      <vt:lpstr>Apsolutistička monarhija</vt:lpstr>
      <vt:lpstr>Apsolutistička monarhija</vt:lpstr>
      <vt:lpstr>Apsolutistička monarhija</vt:lpstr>
      <vt:lpstr>Apsolutistička monarhija</vt:lpstr>
      <vt:lpstr>Apsolutistička monarhija</vt:lpstr>
      <vt:lpstr>Apsolutistička monarhija</vt:lpstr>
      <vt:lpstr>Apsolutistička monarhija</vt:lpstr>
      <vt:lpstr>Parlamentarna monarhija</vt:lpstr>
      <vt:lpstr>Parlamentarna monarhija</vt:lpstr>
      <vt:lpstr>Parlamentarna monarhija</vt:lpstr>
      <vt:lpstr>Parlamentarna monarhija</vt:lpstr>
      <vt:lpstr>Parlamentarna monarhija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Apsolutističke i parlamentarne monarhije</dc:title>
  <dc:creator>Ivan Cuzic</dc:creator>
  <cp:lastModifiedBy>dvukelic</cp:lastModifiedBy>
  <cp:revision>3</cp:revision>
  <dcterms:created xsi:type="dcterms:W3CDTF">2020-10-07T20:26:42Z</dcterms:created>
  <dcterms:modified xsi:type="dcterms:W3CDTF">2020-10-13T08:07:24Z</dcterms:modified>
</cp:coreProperties>
</file>